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Lst>
  <p:sldSz cy="6858000" cx="12192000"/>
  <p:notesSz cx="6858000" cy="9144000"/>
  <p:embeddedFontLst>
    <p:embeddedFont>
      <p:font typeface="Gill Sans"/>
      <p:regular r:id="rId44"/>
      <p:bold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6" roundtripDataSignature="AMtx7mgAp051mEFWoPOLyTbEI39biHQ7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slide" Target="slides/slide38.xml"/><Relationship Id="rId41" Type="http://schemas.openxmlformats.org/officeDocument/2006/relationships/slide" Target="slides/slide37.xml"/><Relationship Id="rId22" Type="http://schemas.openxmlformats.org/officeDocument/2006/relationships/slide" Target="slides/slide18.xml"/><Relationship Id="rId44" Type="http://schemas.openxmlformats.org/officeDocument/2006/relationships/font" Target="fonts/GillSans-regular.fntdata"/><Relationship Id="rId21" Type="http://schemas.openxmlformats.org/officeDocument/2006/relationships/slide" Target="slides/slide17.xml"/><Relationship Id="rId43" Type="http://schemas.openxmlformats.org/officeDocument/2006/relationships/slide" Target="slides/slide39.xml"/><Relationship Id="rId24" Type="http://schemas.openxmlformats.org/officeDocument/2006/relationships/slide" Target="slides/slide20.xml"/><Relationship Id="rId46" Type="http://customschemas.google.com/relationships/presentationmetadata" Target="metadata"/><Relationship Id="rId23" Type="http://schemas.openxmlformats.org/officeDocument/2006/relationships/slide" Target="slides/slide19.xml"/><Relationship Id="rId45" Type="http://schemas.openxmlformats.org/officeDocument/2006/relationships/font" Target="fonts/GillSans-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e1e50253f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1e1e50253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299149e7dc_0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299149e7d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299149e7dc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299149e7d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299149e7dc_0_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299149e7d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1e1e50253f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1e1e50253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1e1e50253f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1e1e50253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1e1e50253f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1e1e50253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1e1e50253f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1e1e50253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1e1e50253f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1e1e50253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1e1e50253f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1e1e50253f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299149e7dc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299149e7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1e1e50253f_0_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1e1e50253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1e1e50253f_0_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1e1e50253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1e1e50253f_0_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1e1e50253f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1e1e50253f_0_7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1e1e50253f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1e1e50253f_0_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1e1e50253f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1e1e50253f_0_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1e1e50253f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1e1e50253f_0_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1e1e50253f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e1e50253f_0_10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e1e50253f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1e3b1410f8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1e3b1410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1e3b1410f8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1e3b1410f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299149e7dc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299149e7d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1e3b1410f8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1e3b1410f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1e1e50253f_0_10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1e1e50253f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1e1e50253f_0_1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1e1e50253f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1e3b1410f8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1e3b1410f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1e1e50253f_0_1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1e1e50253f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1e3b1410f8_0_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1e3b1410f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1e3b1410f8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1e3b1410f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1e3b1410f8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1e3b1410f8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1e3b1410f8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1e3b1410f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3d62a6284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3d62a628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1e1e50253f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1e1e5025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299149e7dc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299149e7d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299149e7dc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299149e7d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299149e7dc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299149e7d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299149e7dc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299149e7d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299149e7dc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299149e7d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 name="Shape 14"/>
        <p:cNvGrpSpPr/>
        <p:nvPr/>
      </p:nvGrpSpPr>
      <p:grpSpPr>
        <a:xfrm>
          <a:off x="0" y="0"/>
          <a:ext cx="0" cy="0"/>
          <a:chOff x="0" y="0"/>
          <a:chExt cx="0" cy="0"/>
        </a:xfrm>
      </p:grpSpPr>
      <p:sp>
        <p:nvSpPr>
          <p:cNvPr id="15" name="Google Shape;15;p22"/>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2"/>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2"/>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8" name="Google Shape;18;p22"/>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2"/>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2"/>
          <p:cNvSpPr txBox="1"/>
          <p:nvPr>
            <p:ph idx="12" type="sldNum"/>
          </p:nvPr>
        </p:nvSpPr>
        <p:spPr>
          <a:xfrm>
            <a:off x="10558300" y="5956137"/>
            <a:ext cx="105250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31"/>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1"/>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31"/>
          <p:cNvSpPr txBox="1"/>
          <p:nvPr>
            <p:ph idx="1" type="body"/>
          </p:nvPr>
        </p:nvSpPr>
        <p:spPr>
          <a:xfrm rot="5400000">
            <a:off x="4334603" y="-1417408"/>
            <a:ext cx="3522794" cy="11029616"/>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22072" lvl="1" marL="914400" algn="l">
              <a:spcBef>
                <a:spcPts val="600"/>
              </a:spcBef>
              <a:spcAft>
                <a:spcPts val="0"/>
              </a:spcAft>
              <a:buSzPts val="1472"/>
              <a:buChar char="◼"/>
              <a:defRPr/>
            </a:lvl2pPr>
            <a:lvl3pPr indent="-310388" lvl="2" marL="1371600" algn="l">
              <a:spcBef>
                <a:spcPts val="600"/>
              </a:spcBef>
              <a:spcAft>
                <a:spcPts val="0"/>
              </a:spcAft>
              <a:buSzPts val="1288"/>
              <a:buChar char="◼"/>
              <a:defRPr/>
            </a:lvl3pPr>
            <a:lvl4pPr indent="-298703" lvl="3" marL="1828800" algn="l">
              <a:spcBef>
                <a:spcPts val="600"/>
              </a:spcBef>
              <a:spcAft>
                <a:spcPts val="0"/>
              </a:spcAft>
              <a:buSzPts val="1104"/>
              <a:buChar char="◼"/>
              <a:defRPr/>
            </a:lvl4pPr>
            <a:lvl5pPr indent="-298704" lvl="4" marL="2286000" algn="l">
              <a:spcBef>
                <a:spcPts val="600"/>
              </a:spcBef>
              <a:spcAft>
                <a:spcPts val="0"/>
              </a:spcAft>
              <a:buSzPts val="1104"/>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82" name="Google Shape;82;p31"/>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1"/>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1"/>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5" name="Shape 85"/>
        <p:cNvGrpSpPr/>
        <p:nvPr/>
      </p:nvGrpSpPr>
      <p:grpSpPr>
        <a:xfrm>
          <a:off x="0" y="0"/>
          <a:ext cx="0" cy="0"/>
          <a:chOff x="0" y="0"/>
          <a:chExt cx="0" cy="0"/>
        </a:xfrm>
      </p:grpSpPr>
      <p:sp>
        <p:nvSpPr>
          <p:cNvPr id="86" name="Google Shape;86;p32"/>
          <p:cNvSpPr/>
          <p:nvPr/>
        </p:nvSpPr>
        <p:spPr>
          <a:xfrm>
            <a:off x="8839201" y="599725"/>
            <a:ext cx="2906817" cy="581695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2"/>
          <p:cNvSpPr txBox="1"/>
          <p:nvPr>
            <p:ph type="title"/>
          </p:nvPr>
        </p:nvSpPr>
        <p:spPr>
          <a:xfrm rot="5400000">
            <a:off x="7249746" y="2265181"/>
            <a:ext cx="5183073" cy="2004164"/>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32"/>
          <p:cNvSpPr txBox="1"/>
          <p:nvPr>
            <p:ph idx="1" type="body"/>
          </p:nvPr>
        </p:nvSpPr>
        <p:spPr>
          <a:xfrm rot="5400000">
            <a:off x="2131526" y="-680877"/>
            <a:ext cx="5183073" cy="7896279"/>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89" name="Google Shape;89;p32"/>
          <p:cNvSpPr txBox="1"/>
          <p:nvPr>
            <p:ph idx="10" type="dt"/>
          </p:nvPr>
        </p:nvSpPr>
        <p:spPr>
          <a:xfrm>
            <a:off x="8993673" y="5956137"/>
            <a:ext cx="1328141"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2"/>
          <p:cNvSpPr txBox="1"/>
          <p:nvPr>
            <p:ph idx="11" type="ftr"/>
          </p:nvPr>
        </p:nvSpPr>
        <p:spPr>
          <a:xfrm>
            <a:off x="774923" y="5951811"/>
            <a:ext cx="789627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2"/>
          <p:cNvSpPr txBox="1"/>
          <p:nvPr>
            <p:ph idx="12" type="sldNum"/>
          </p:nvPr>
        </p:nvSpPr>
        <p:spPr>
          <a:xfrm>
            <a:off x="10446615" y="5956137"/>
            <a:ext cx="116419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9F276A"/>
                </a:solidFill>
                <a:latin typeface="Gill Sans"/>
                <a:ea typeface="Gill Sans"/>
                <a:cs typeface="Gill Sans"/>
                <a:sym typeface="Gill Sans"/>
              </a:defRPr>
            </a:lvl1pPr>
            <a:lvl2pPr indent="0" lvl="1" marL="0" algn="r">
              <a:spcBef>
                <a:spcPts val="0"/>
              </a:spcBef>
              <a:buNone/>
              <a:defRPr sz="900">
                <a:solidFill>
                  <a:srgbClr val="9F276A"/>
                </a:solidFill>
                <a:latin typeface="Gill Sans"/>
                <a:ea typeface="Gill Sans"/>
                <a:cs typeface="Gill Sans"/>
                <a:sym typeface="Gill Sans"/>
              </a:defRPr>
            </a:lvl2pPr>
            <a:lvl3pPr indent="0" lvl="2" marL="0" algn="r">
              <a:spcBef>
                <a:spcPts val="0"/>
              </a:spcBef>
              <a:buNone/>
              <a:defRPr sz="900">
                <a:solidFill>
                  <a:srgbClr val="9F276A"/>
                </a:solidFill>
                <a:latin typeface="Gill Sans"/>
                <a:ea typeface="Gill Sans"/>
                <a:cs typeface="Gill Sans"/>
                <a:sym typeface="Gill Sans"/>
              </a:defRPr>
            </a:lvl3pPr>
            <a:lvl4pPr indent="0" lvl="3" marL="0" algn="r">
              <a:spcBef>
                <a:spcPts val="0"/>
              </a:spcBef>
              <a:buNone/>
              <a:defRPr sz="900">
                <a:solidFill>
                  <a:srgbClr val="9F276A"/>
                </a:solidFill>
                <a:latin typeface="Gill Sans"/>
                <a:ea typeface="Gill Sans"/>
                <a:cs typeface="Gill Sans"/>
                <a:sym typeface="Gill Sans"/>
              </a:defRPr>
            </a:lvl4pPr>
            <a:lvl5pPr indent="0" lvl="4" marL="0" algn="r">
              <a:spcBef>
                <a:spcPts val="0"/>
              </a:spcBef>
              <a:buNone/>
              <a:defRPr sz="900">
                <a:solidFill>
                  <a:srgbClr val="9F276A"/>
                </a:solidFill>
                <a:latin typeface="Gill Sans"/>
                <a:ea typeface="Gill Sans"/>
                <a:cs typeface="Gill Sans"/>
                <a:sym typeface="Gill Sans"/>
              </a:defRPr>
            </a:lvl5pPr>
            <a:lvl6pPr indent="0" lvl="5" marL="0" algn="r">
              <a:spcBef>
                <a:spcPts val="0"/>
              </a:spcBef>
              <a:buNone/>
              <a:defRPr sz="900">
                <a:solidFill>
                  <a:srgbClr val="9F276A"/>
                </a:solidFill>
                <a:latin typeface="Gill Sans"/>
                <a:ea typeface="Gill Sans"/>
                <a:cs typeface="Gill Sans"/>
                <a:sym typeface="Gill Sans"/>
              </a:defRPr>
            </a:lvl6pPr>
            <a:lvl7pPr indent="0" lvl="6" marL="0" algn="r">
              <a:spcBef>
                <a:spcPts val="0"/>
              </a:spcBef>
              <a:buNone/>
              <a:defRPr sz="900">
                <a:solidFill>
                  <a:srgbClr val="9F276A"/>
                </a:solidFill>
                <a:latin typeface="Gill Sans"/>
                <a:ea typeface="Gill Sans"/>
                <a:cs typeface="Gill Sans"/>
                <a:sym typeface="Gill Sans"/>
              </a:defRPr>
            </a:lvl7pPr>
            <a:lvl8pPr indent="0" lvl="7" marL="0" algn="r">
              <a:spcBef>
                <a:spcPts val="0"/>
              </a:spcBef>
              <a:buNone/>
              <a:defRPr sz="900">
                <a:solidFill>
                  <a:srgbClr val="9F276A"/>
                </a:solidFill>
                <a:latin typeface="Gill Sans"/>
                <a:ea typeface="Gill Sans"/>
                <a:cs typeface="Gill Sans"/>
                <a:sym typeface="Gill Sans"/>
              </a:defRPr>
            </a:lvl8pPr>
            <a:lvl9pPr indent="0" lvl="8" marL="0" algn="r">
              <a:spcBef>
                <a:spcPts val="0"/>
              </a:spcBef>
              <a:buNone/>
              <a:defRPr sz="900">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23"/>
          <p:cNvSpPr/>
          <p:nvPr/>
        </p:nvSpPr>
        <p:spPr>
          <a:xfrm>
            <a:off x="446534" y="3085765"/>
            <a:ext cx="11262866" cy="330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3"/>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3600"/>
              <a:buFont typeface="Gill Sans"/>
              <a:buNone/>
              <a:defRPr sz="36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3"/>
          <p:cNvSpPr txBox="1"/>
          <p:nvPr>
            <p:ph idx="1" type="subTitle"/>
          </p:nvPr>
        </p:nvSpPr>
        <p:spPr>
          <a:xfrm>
            <a:off x="581194" y="2495445"/>
            <a:ext cx="10993546" cy="590321"/>
          </a:xfrm>
          <a:prstGeom prst="rect">
            <a:avLst/>
          </a:prstGeom>
          <a:noFill/>
          <a:ln>
            <a:noFill/>
          </a:ln>
        </p:spPr>
        <p:txBody>
          <a:bodyPr anchorCtr="0" anchor="t" bIns="45700" lIns="91425" spcFirstLastPara="1" rIns="91425" wrap="square" tIns="45700">
            <a:normAutofit/>
          </a:bodyPr>
          <a:lstStyle>
            <a:lvl1pPr lvl="0" algn="l">
              <a:spcBef>
                <a:spcPts val="320"/>
              </a:spcBef>
              <a:spcAft>
                <a:spcPts val="0"/>
              </a:spcAft>
              <a:buSzPts val="1472"/>
              <a:buNone/>
              <a:defRPr sz="1600" cap="none">
                <a:solidFill>
                  <a:schemeClr val="accent2"/>
                </a:solidFill>
              </a:defRPr>
            </a:lvl1pPr>
            <a:lvl2pPr lvl="1" algn="ctr">
              <a:spcBef>
                <a:spcPts val="600"/>
              </a:spcBef>
              <a:spcAft>
                <a:spcPts val="0"/>
              </a:spcAft>
              <a:buSzPts val="1472"/>
              <a:buNone/>
              <a:defRPr>
                <a:solidFill>
                  <a:srgbClr val="888888"/>
                </a:solidFill>
              </a:defRPr>
            </a:lvl2pPr>
            <a:lvl3pPr lvl="2" algn="ctr">
              <a:spcBef>
                <a:spcPts val="600"/>
              </a:spcBef>
              <a:spcAft>
                <a:spcPts val="0"/>
              </a:spcAft>
              <a:buSzPts val="1288"/>
              <a:buNone/>
              <a:defRPr>
                <a:solidFill>
                  <a:srgbClr val="888888"/>
                </a:solidFill>
              </a:defRPr>
            </a:lvl3pPr>
            <a:lvl4pPr lvl="3" algn="ctr">
              <a:spcBef>
                <a:spcPts val="600"/>
              </a:spcBef>
              <a:spcAft>
                <a:spcPts val="0"/>
              </a:spcAft>
              <a:buSzPts val="1104"/>
              <a:buNone/>
              <a:defRPr>
                <a:solidFill>
                  <a:srgbClr val="888888"/>
                </a:solidFill>
              </a:defRPr>
            </a:lvl4pPr>
            <a:lvl5pPr lvl="4" algn="ctr">
              <a:spcBef>
                <a:spcPts val="600"/>
              </a:spcBef>
              <a:spcAft>
                <a:spcPts val="0"/>
              </a:spcAft>
              <a:buSzPts val="1104"/>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p:txBody>
      </p:sp>
      <p:sp>
        <p:nvSpPr>
          <p:cNvPr id="25" name="Google Shape;25;p23"/>
          <p:cNvSpPr txBox="1"/>
          <p:nvPr>
            <p:ph idx="10" type="dt"/>
          </p:nvPr>
        </p:nvSpPr>
        <p:spPr>
          <a:xfrm>
            <a:off x="7605951" y="5956137"/>
            <a:ext cx="28448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3"/>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3"/>
          <p:cNvSpPr txBox="1"/>
          <p:nvPr>
            <p:ph idx="12" type="sldNum"/>
          </p:nvPr>
        </p:nvSpPr>
        <p:spPr>
          <a:xfrm>
            <a:off x="10558300" y="5956137"/>
            <a:ext cx="101644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9F276A"/>
                </a:solidFill>
                <a:latin typeface="Gill Sans"/>
                <a:ea typeface="Gill Sans"/>
                <a:cs typeface="Gill Sans"/>
                <a:sym typeface="Gill Sans"/>
              </a:defRPr>
            </a:lvl1pPr>
            <a:lvl2pPr indent="0" lvl="1" marL="0" algn="r">
              <a:spcBef>
                <a:spcPts val="0"/>
              </a:spcBef>
              <a:buNone/>
              <a:defRPr sz="900">
                <a:solidFill>
                  <a:srgbClr val="9F276A"/>
                </a:solidFill>
                <a:latin typeface="Gill Sans"/>
                <a:ea typeface="Gill Sans"/>
                <a:cs typeface="Gill Sans"/>
                <a:sym typeface="Gill Sans"/>
              </a:defRPr>
            </a:lvl2pPr>
            <a:lvl3pPr indent="0" lvl="2" marL="0" algn="r">
              <a:spcBef>
                <a:spcPts val="0"/>
              </a:spcBef>
              <a:buNone/>
              <a:defRPr sz="900">
                <a:solidFill>
                  <a:srgbClr val="9F276A"/>
                </a:solidFill>
                <a:latin typeface="Gill Sans"/>
                <a:ea typeface="Gill Sans"/>
                <a:cs typeface="Gill Sans"/>
                <a:sym typeface="Gill Sans"/>
              </a:defRPr>
            </a:lvl3pPr>
            <a:lvl4pPr indent="0" lvl="3" marL="0" algn="r">
              <a:spcBef>
                <a:spcPts val="0"/>
              </a:spcBef>
              <a:buNone/>
              <a:defRPr sz="900">
                <a:solidFill>
                  <a:srgbClr val="9F276A"/>
                </a:solidFill>
                <a:latin typeface="Gill Sans"/>
                <a:ea typeface="Gill Sans"/>
                <a:cs typeface="Gill Sans"/>
                <a:sym typeface="Gill Sans"/>
              </a:defRPr>
            </a:lvl4pPr>
            <a:lvl5pPr indent="0" lvl="4" marL="0" algn="r">
              <a:spcBef>
                <a:spcPts val="0"/>
              </a:spcBef>
              <a:buNone/>
              <a:defRPr sz="900">
                <a:solidFill>
                  <a:srgbClr val="9F276A"/>
                </a:solidFill>
                <a:latin typeface="Gill Sans"/>
                <a:ea typeface="Gill Sans"/>
                <a:cs typeface="Gill Sans"/>
                <a:sym typeface="Gill Sans"/>
              </a:defRPr>
            </a:lvl5pPr>
            <a:lvl6pPr indent="0" lvl="5" marL="0" algn="r">
              <a:spcBef>
                <a:spcPts val="0"/>
              </a:spcBef>
              <a:buNone/>
              <a:defRPr sz="900">
                <a:solidFill>
                  <a:srgbClr val="9F276A"/>
                </a:solidFill>
                <a:latin typeface="Gill Sans"/>
                <a:ea typeface="Gill Sans"/>
                <a:cs typeface="Gill Sans"/>
                <a:sym typeface="Gill Sans"/>
              </a:defRPr>
            </a:lvl6pPr>
            <a:lvl7pPr indent="0" lvl="6" marL="0" algn="r">
              <a:spcBef>
                <a:spcPts val="0"/>
              </a:spcBef>
              <a:buNone/>
              <a:defRPr sz="900">
                <a:solidFill>
                  <a:srgbClr val="9F276A"/>
                </a:solidFill>
                <a:latin typeface="Gill Sans"/>
                <a:ea typeface="Gill Sans"/>
                <a:cs typeface="Gill Sans"/>
                <a:sym typeface="Gill Sans"/>
              </a:defRPr>
            </a:lvl7pPr>
            <a:lvl8pPr indent="0" lvl="7" marL="0" algn="r">
              <a:spcBef>
                <a:spcPts val="0"/>
              </a:spcBef>
              <a:buNone/>
              <a:defRPr sz="900">
                <a:solidFill>
                  <a:srgbClr val="9F276A"/>
                </a:solidFill>
                <a:latin typeface="Gill Sans"/>
                <a:ea typeface="Gill Sans"/>
                <a:cs typeface="Gill Sans"/>
                <a:sym typeface="Gill Sans"/>
              </a:defRPr>
            </a:lvl8pPr>
            <a:lvl9pPr indent="0" lvl="8" marL="0" algn="r">
              <a:spcBef>
                <a:spcPts val="0"/>
              </a:spcBef>
              <a:buNone/>
              <a:defRPr sz="900">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24"/>
          <p:cNvSpPr/>
          <p:nvPr/>
        </p:nvSpPr>
        <p:spPr>
          <a:xfrm>
            <a:off x="447817" y="5141974"/>
            <a:ext cx="11290860"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4"/>
          <p:cNvSpPr txBox="1"/>
          <p:nvPr>
            <p:ph type="title"/>
          </p:nvPr>
        </p:nvSpPr>
        <p:spPr>
          <a:xfrm>
            <a:off x="581193" y="3043910"/>
            <a:ext cx="11029615" cy="149750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3600"/>
              <a:buFont typeface="Gill Sans"/>
              <a:buNone/>
              <a:defRPr b="0" sz="3600" cap="none">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4"/>
          <p:cNvSpPr txBox="1"/>
          <p:nvPr>
            <p:ph idx="1" type="body"/>
          </p:nvPr>
        </p:nvSpPr>
        <p:spPr>
          <a:xfrm>
            <a:off x="581192" y="4541417"/>
            <a:ext cx="11029615" cy="600556"/>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656"/>
              <a:buNone/>
              <a:defRPr sz="1800" cap="none">
                <a:solidFill>
                  <a:schemeClr val="accent2"/>
                </a:solidFill>
              </a:defRPr>
            </a:lvl1pPr>
            <a:lvl2pPr indent="-228600" lvl="1" marL="914400" algn="l">
              <a:spcBef>
                <a:spcPts val="600"/>
              </a:spcBef>
              <a:spcAft>
                <a:spcPts val="0"/>
              </a:spcAft>
              <a:buSzPts val="1656"/>
              <a:buNone/>
              <a:defRPr sz="1800">
                <a:solidFill>
                  <a:srgbClr val="888888"/>
                </a:solidFill>
              </a:defRPr>
            </a:lvl2pPr>
            <a:lvl3pPr indent="-228600" lvl="2" marL="1371600" algn="l">
              <a:spcBef>
                <a:spcPts val="600"/>
              </a:spcBef>
              <a:spcAft>
                <a:spcPts val="0"/>
              </a:spcAft>
              <a:buSzPts val="1472"/>
              <a:buNone/>
              <a:defRPr sz="1600">
                <a:solidFill>
                  <a:srgbClr val="888888"/>
                </a:solidFill>
              </a:defRPr>
            </a:lvl3pPr>
            <a:lvl4pPr indent="-228600" lvl="3" marL="1828800" algn="l">
              <a:spcBef>
                <a:spcPts val="600"/>
              </a:spcBef>
              <a:spcAft>
                <a:spcPts val="0"/>
              </a:spcAft>
              <a:buSzPts val="1288"/>
              <a:buNone/>
              <a:defRPr sz="1400">
                <a:solidFill>
                  <a:srgbClr val="888888"/>
                </a:solidFill>
              </a:defRPr>
            </a:lvl4pPr>
            <a:lvl5pPr indent="-228600" lvl="4" marL="2286000" algn="l">
              <a:spcBef>
                <a:spcPts val="600"/>
              </a:spcBef>
              <a:spcAft>
                <a:spcPts val="0"/>
              </a:spcAft>
              <a:buSzPts val="1288"/>
              <a:buNone/>
              <a:defRPr sz="1400">
                <a:solidFill>
                  <a:srgbClr val="888888"/>
                </a:solidFill>
              </a:defRPr>
            </a:lvl5pPr>
            <a:lvl6pPr indent="-228600" lvl="5" marL="2743200" algn="l">
              <a:spcBef>
                <a:spcPts val="600"/>
              </a:spcBef>
              <a:spcAft>
                <a:spcPts val="0"/>
              </a:spcAft>
              <a:buSzPts val="1288"/>
              <a:buNone/>
              <a:defRPr sz="1400">
                <a:solidFill>
                  <a:srgbClr val="888888"/>
                </a:solidFill>
              </a:defRPr>
            </a:lvl6pPr>
            <a:lvl7pPr indent="-228600" lvl="6" marL="3200400" algn="l">
              <a:spcBef>
                <a:spcPts val="600"/>
              </a:spcBef>
              <a:spcAft>
                <a:spcPts val="0"/>
              </a:spcAft>
              <a:buSzPts val="1288"/>
              <a:buNone/>
              <a:defRPr sz="1400">
                <a:solidFill>
                  <a:srgbClr val="888888"/>
                </a:solidFill>
              </a:defRPr>
            </a:lvl7pPr>
            <a:lvl8pPr indent="-228600" lvl="7" marL="3657600" algn="l">
              <a:spcBef>
                <a:spcPts val="600"/>
              </a:spcBef>
              <a:spcAft>
                <a:spcPts val="0"/>
              </a:spcAft>
              <a:buSzPts val="1288"/>
              <a:buNone/>
              <a:defRPr sz="1400">
                <a:solidFill>
                  <a:srgbClr val="888888"/>
                </a:solidFill>
              </a:defRPr>
            </a:lvl8pPr>
            <a:lvl9pPr indent="-228600" lvl="8" marL="4114800" algn="l">
              <a:spcBef>
                <a:spcPts val="600"/>
              </a:spcBef>
              <a:spcAft>
                <a:spcPts val="600"/>
              </a:spcAft>
              <a:buSzPts val="1288"/>
              <a:buNone/>
              <a:defRPr sz="1400">
                <a:solidFill>
                  <a:srgbClr val="888888"/>
                </a:solidFill>
              </a:defRPr>
            </a:lvl9pPr>
          </a:lstStyle>
          <a:p/>
        </p:txBody>
      </p:sp>
      <p:sp>
        <p:nvSpPr>
          <p:cNvPr id="32" name="Google Shape;32;p24"/>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4"/>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4"/>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9F276A"/>
                </a:solidFill>
                <a:latin typeface="Gill Sans"/>
                <a:ea typeface="Gill Sans"/>
                <a:cs typeface="Gill Sans"/>
                <a:sym typeface="Gill Sans"/>
              </a:defRPr>
            </a:lvl1pPr>
            <a:lvl2pPr indent="0" lvl="1" marL="0" algn="r">
              <a:spcBef>
                <a:spcPts val="0"/>
              </a:spcBef>
              <a:buNone/>
              <a:defRPr sz="900">
                <a:solidFill>
                  <a:srgbClr val="9F276A"/>
                </a:solidFill>
                <a:latin typeface="Gill Sans"/>
                <a:ea typeface="Gill Sans"/>
                <a:cs typeface="Gill Sans"/>
                <a:sym typeface="Gill Sans"/>
              </a:defRPr>
            </a:lvl2pPr>
            <a:lvl3pPr indent="0" lvl="2" marL="0" algn="r">
              <a:spcBef>
                <a:spcPts val="0"/>
              </a:spcBef>
              <a:buNone/>
              <a:defRPr sz="900">
                <a:solidFill>
                  <a:srgbClr val="9F276A"/>
                </a:solidFill>
                <a:latin typeface="Gill Sans"/>
                <a:ea typeface="Gill Sans"/>
                <a:cs typeface="Gill Sans"/>
                <a:sym typeface="Gill Sans"/>
              </a:defRPr>
            </a:lvl3pPr>
            <a:lvl4pPr indent="0" lvl="3" marL="0" algn="r">
              <a:spcBef>
                <a:spcPts val="0"/>
              </a:spcBef>
              <a:buNone/>
              <a:defRPr sz="900">
                <a:solidFill>
                  <a:srgbClr val="9F276A"/>
                </a:solidFill>
                <a:latin typeface="Gill Sans"/>
                <a:ea typeface="Gill Sans"/>
                <a:cs typeface="Gill Sans"/>
                <a:sym typeface="Gill Sans"/>
              </a:defRPr>
            </a:lvl4pPr>
            <a:lvl5pPr indent="0" lvl="4" marL="0" algn="r">
              <a:spcBef>
                <a:spcPts val="0"/>
              </a:spcBef>
              <a:buNone/>
              <a:defRPr sz="900">
                <a:solidFill>
                  <a:srgbClr val="9F276A"/>
                </a:solidFill>
                <a:latin typeface="Gill Sans"/>
                <a:ea typeface="Gill Sans"/>
                <a:cs typeface="Gill Sans"/>
                <a:sym typeface="Gill Sans"/>
              </a:defRPr>
            </a:lvl5pPr>
            <a:lvl6pPr indent="0" lvl="5" marL="0" algn="r">
              <a:spcBef>
                <a:spcPts val="0"/>
              </a:spcBef>
              <a:buNone/>
              <a:defRPr sz="900">
                <a:solidFill>
                  <a:srgbClr val="9F276A"/>
                </a:solidFill>
                <a:latin typeface="Gill Sans"/>
                <a:ea typeface="Gill Sans"/>
                <a:cs typeface="Gill Sans"/>
                <a:sym typeface="Gill Sans"/>
              </a:defRPr>
            </a:lvl6pPr>
            <a:lvl7pPr indent="0" lvl="6" marL="0" algn="r">
              <a:spcBef>
                <a:spcPts val="0"/>
              </a:spcBef>
              <a:buNone/>
              <a:defRPr sz="900">
                <a:solidFill>
                  <a:srgbClr val="9F276A"/>
                </a:solidFill>
                <a:latin typeface="Gill Sans"/>
                <a:ea typeface="Gill Sans"/>
                <a:cs typeface="Gill Sans"/>
                <a:sym typeface="Gill Sans"/>
              </a:defRPr>
            </a:lvl7pPr>
            <a:lvl8pPr indent="0" lvl="7" marL="0" algn="r">
              <a:spcBef>
                <a:spcPts val="0"/>
              </a:spcBef>
              <a:buNone/>
              <a:defRPr sz="900">
                <a:solidFill>
                  <a:srgbClr val="9F276A"/>
                </a:solidFill>
                <a:latin typeface="Gill Sans"/>
                <a:ea typeface="Gill Sans"/>
                <a:cs typeface="Gill Sans"/>
                <a:sym typeface="Gill Sans"/>
              </a:defRPr>
            </a:lvl8pPr>
            <a:lvl9pPr indent="0" lvl="8" marL="0" algn="r">
              <a:spcBef>
                <a:spcPts val="0"/>
              </a:spcBef>
              <a:buNone/>
              <a:defRPr sz="900">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 name="Shape 35"/>
        <p:cNvGrpSpPr/>
        <p:nvPr/>
      </p:nvGrpSpPr>
      <p:grpSpPr>
        <a:xfrm>
          <a:off x="0" y="0"/>
          <a:ext cx="0" cy="0"/>
          <a:chOff x="0" y="0"/>
          <a:chExt cx="0" cy="0"/>
        </a:xfrm>
      </p:grpSpPr>
      <p:sp>
        <p:nvSpPr>
          <p:cNvPr id="36" name="Google Shape;36;p25"/>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5"/>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5"/>
          <p:cNvSpPr txBox="1"/>
          <p:nvPr>
            <p:ph idx="1" type="body"/>
          </p:nvPr>
        </p:nvSpPr>
        <p:spPr>
          <a:xfrm>
            <a:off x="581193" y="2228003"/>
            <a:ext cx="5422390" cy="3633047"/>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39" name="Google Shape;39;p25"/>
          <p:cNvSpPr txBox="1"/>
          <p:nvPr>
            <p:ph idx="2" type="body"/>
          </p:nvPr>
        </p:nvSpPr>
        <p:spPr>
          <a:xfrm>
            <a:off x="6188417" y="2228003"/>
            <a:ext cx="5422392" cy="3633047"/>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40" name="Google Shape;40;p25"/>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25"/>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5"/>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26"/>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6"/>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6"/>
          <p:cNvSpPr txBox="1"/>
          <p:nvPr>
            <p:ph idx="1" type="body"/>
          </p:nvPr>
        </p:nvSpPr>
        <p:spPr>
          <a:xfrm>
            <a:off x="887219" y="2250892"/>
            <a:ext cx="5087075" cy="536005"/>
          </a:xfrm>
          <a:prstGeom prst="rect">
            <a:avLst/>
          </a:prstGeom>
          <a:noFill/>
          <a:ln>
            <a:noFill/>
          </a:ln>
        </p:spPr>
        <p:txBody>
          <a:bodyPr anchorCtr="0" anchor="b" bIns="45700" lIns="91425" spcFirstLastPara="1" rIns="91425" wrap="square" tIns="45700">
            <a:noAutofit/>
          </a:bodyPr>
          <a:lstStyle>
            <a:lvl1pPr indent="-228600" lvl="0" marL="457200" algn="l">
              <a:spcBef>
                <a:spcPts val="440"/>
              </a:spcBef>
              <a:spcAft>
                <a:spcPts val="0"/>
              </a:spcAft>
              <a:buSzPts val="2024"/>
              <a:buNone/>
              <a:defRPr b="0" sz="2200">
                <a:solidFill>
                  <a:schemeClr val="accent2"/>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47" name="Google Shape;47;p26"/>
          <p:cNvSpPr txBox="1"/>
          <p:nvPr>
            <p:ph idx="2" type="body"/>
          </p:nvPr>
        </p:nvSpPr>
        <p:spPr>
          <a:xfrm>
            <a:off x="581194"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48" name="Google Shape;48;p26"/>
          <p:cNvSpPr txBox="1"/>
          <p:nvPr>
            <p:ph idx="3" type="body"/>
          </p:nvPr>
        </p:nvSpPr>
        <p:spPr>
          <a:xfrm>
            <a:off x="6523735" y="2250892"/>
            <a:ext cx="5087073" cy="553373"/>
          </a:xfrm>
          <a:prstGeom prst="rect">
            <a:avLst/>
          </a:prstGeom>
          <a:noFill/>
          <a:ln>
            <a:noFill/>
          </a:ln>
        </p:spPr>
        <p:txBody>
          <a:bodyPr anchorCtr="0" anchor="b" bIns="45700" lIns="91425" spcFirstLastPara="1" rIns="91425" wrap="square" tIns="45700">
            <a:noAutofit/>
          </a:bodyPr>
          <a:lstStyle>
            <a:lvl1pPr indent="-228600" lvl="0" marL="457200" algn="l">
              <a:spcBef>
                <a:spcPts val="440"/>
              </a:spcBef>
              <a:spcAft>
                <a:spcPts val="0"/>
              </a:spcAft>
              <a:buSzPts val="2024"/>
              <a:buNone/>
              <a:defRPr b="0" sz="2200">
                <a:solidFill>
                  <a:schemeClr val="accent2"/>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49" name="Google Shape;49;p26"/>
          <p:cNvSpPr txBox="1"/>
          <p:nvPr>
            <p:ph idx="4" type="body"/>
          </p:nvPr>
        </p:nvSpPr>
        <p:spPr>
          <a:xfrm>
            <a:off x="6217709"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50" name="Google Shape;50;p26"/>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6"/>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6"/>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27"/>
          <p:cNvSpPr/>
          <p:nvPr/>
        </p:nvSpPr>
        <p:spPr>
          <a:xfrm>
            <a:off x="440683"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7"/>
          <p:cNvSpPr txBox="1"/>
          <p:nvPr>
            <p:ph type="title"/>
          </p:nvPr>
        </p:nvSpPr>
        <p:spPr>
          <a:xfrm>
            <a:off x="575894" y="729658"/>
            <a:ext cx="11029616" cy="98833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7"/>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7"/>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7"/>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 name="Shape 59"/>
        <p:cNvGrpSpPr/>
        <p:nvPr/>
      </p:nvGrpSpPr>
      <p:grpSpPr>
        <a:xfrm>
          <a:off x="0" y="0"/>
          <a:ext cx="0" cy="0"/>
          <a:chOff x="0" y="0"/>
          <a:chExt cx="0" cy="0"/>
        </a:xfrm>
      </p:grpSpPr>
      <p:sp>
        <p:nvSpPr>
          <p:cNvPr id="60" name="Google Shape;60;p28"/>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28"/>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8"/>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 name="Shape 63"/>
        <p:cNvGrpSpPr/>
        <p:nvPr/>
      </p:nvGrpSpPr>
      <p:grpSpPr>
        <a:xfrm>
          <a:off x="0" y="0"/>
          <a:ext cx="0" cy="0"/>
          <a:chOff x="0" y="0"/>
          <a:chExt cx="0" cy="0"/>
        </a:xfrm>
      </p:grpSpPr>
      <p:sp>
        <p:nvSpPr>
          <p:cNvPr id="64" name="Google Shape;64;p29"/>
          <p:cNvSpPr/>
          <p:nvPr/>
        </p:nvSpPr>
        <p:spPr>
          <a:xfrm>
            <a:off x="447817" y="5141973"/>
            <a:ext cx="11298200" cy="1274702"/>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9"/>
          <p:cNvSpPr txBox="1"/>
          <p:nvPr>
            <p:ph type="title"/>
          </p:nvPr>
        </p:nvSpPr>
        <p:spPr>
          <a:xfrm>
            <a:off x="581192" y="5262296"/>
            <a:ext cx="4909445" cy="689514"/>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9F276A"/>
              </a:buClr>
              <a:buSzPts val="2000"/>
              <a:buFont typeface="Gill Sans"/>
              <a:buNone/>
              <a:defRPr b="0" sz="2000">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9"/>
          <p:cNvSpPr txBox="1"/>
          <p:nvPr>
            <p:ph idx="1" type="body"/>
          </p:nvPr>
        </p:nvSpPr>
        <p:spPr>
          <a:xfrm>
            <a:off x="447816" y="601200"/>
            <a:ext cx="11292840" cy="4204800"/>
          </a:xfrm>
          <a:prstGeom prst="rect">
            <a:avLst/>
          </a:prstGeom>
          <a:noFill/>
          <a:ln>
            <a:noFill/>
          </a:ln>
        </p:spPr>
        <p:txBody>
          <a:bodyPr anchorCtr="0" anchor="ctr" bIns="45700" lIns="91425" spcFirstLastPara="1" rIns="91425" wrap="square" tIns="45700">
            <a:normAutofit/>
          </a:bodyPr>
          <a:lstStyle>
            <a:lvl1pPr indent="-345440" lvl="0" marL="457200" algn="l">
              <a:spcBef>
                <a:spcPts val="400"/>
              </a:spcBef>
              <a:spcAft>
                <a:spcPts val="0"/>
              </a:spcAft>
              <a:buSzPts val="1840"/>
              <a:buChar char="◼"/>
              <a:defRPr sz="2000">
                <a:solidFill>
                  <a:schemeClr val="dk2"/>
                </a:solidFill>
              </a:defRPr>
            </a:lvl1pPr>
            <a:lvl2pPr indent="-333756" lvl="1" marL="914400" algn="l">
              <a:spcBef>
                <a:spcPts val="600"/>
              </a:spcBef>
              <a:spcAft>
                <a:spcPts val="0"/>
              </a:spcAft>
              <a:buSzPts val="1656"/>
              <a:buChar char="◼"/>
              <a:defRPr sz="1800">
                <a:solidFill>
                  <a:schemeClr val="dk2"/>
                </a:solidFill>
              </a:defRPr>
            </a:lvl2pPr>
            <a:lvl3pPr indent="-322072" lvl="2" marL="1371600" algn="l">
              <a:spcBef>
                <a:spcPts val="600"/>
              </a:spcBef>
              <a:spcAft>
                <a:spcPts val="0"/>
              </a:spcAft>
              <a:buSzPts val="1472"/>
              <a:buChar char="◼"/>
              <a:defRPr sz="1600">
                <a:solidFill>
                  <a:schemeClr val="dk2"/>
                </a:solidFill>
              </a:defRPr>
            </a:lvl3pPr>
            <a:lvl4pPr indent="-310388" lvl="3" marL="1828800" algn="l">
              <a:spcBef>
                <a:spcPts val="600"/>
              </a:spcBef>
              <a:spcAft>
                <a:spcPts val="0"/>
              </a:spcAft>
              <a:buSzPts val="1288"/>
              <a:buChar char="◼"/>
              <a:defRPr sz="1400">
                <a:solidFill>
                  <a:schemeClr val="dk2"/>
                </a:solidFill>
              </a:defRPr>
            </a:lvl4pPr>
            <a:lvl5pPr indent="-310388" lvl="4" marL="2286000" algn="l">
              <a:spcBef>
                <a:spcPts val="600"/>
              </a:spcBef>
              <a:spcAft>
                <a:spcPts val="0"/>
              </a:spcAft>
              <a:buSzPts val="1288"/>
              <a:buChar char="◼"/>
              <a:defRPr sz="1400">
                <a:solidFill>
                  <a:schemeClr val="dk2"/>
                </a:solidFill>
              </a:defRPr>
            </a:lvl5pPr>
            <a:lvl6pPr indent="-310388" lvl="5" marL="2743200" algn="l">
              <a:spcBef>
                <a:spcPts val="600"/>
              </a:spcBef>
              <a:spcAft>
                <a:spcPts val="0"/>
              </a:spcAft>
              <a:buSzPts val="1288"/>
              <a:buChar char="◼"/>
              <a:defRPr sz="1400">
                <a:solidFill>
                  <a:schemeClr val="dk2"/>
                </a:solidFill>
              </a:defRPr>
            </a:lvl6pPr>
            <a:lvl7pPr indent="-310388" lvl="6" marL="3200400" algn="l">
              <a:spcBef>
                <a:spcPts val="600"/>
              </a:spcBef>
              <a:spcAft>
                <a:spcPts val="0"/>
              </a:spcAft>
              <a:buSzPts val="1288"/>
              <a:buChar char="◼"/>
              <a:defRPr sz="1400">
                <a:solidFill>
                  <a:schemeClr val="dk2"/>
                </a:solidFill>
              </a:defRPr>
            </a:lvl7pPr>
            <a:lvl8pPr indent="-310388" lvl="7" marL="3657600" algn="l">
              <a:spcBef>
                <a:spcPts val="600"/>
              </a:spcBef>
              <a:spcAft>
                <a:spcPts val="0"/>
              </a:spcAft>
              <a:buSzPts val="1288"/>
              <a:buChar char="◼"/>
              <a:defRPr sz="1400">
                <a:solidFill>
                  <a:schemeClr val="dk2"/>
                </a:solidFill>
              </a:defRPr>
            </a:lvl8pPr>
            <a:lvl9pPr indent="-310388" lvl="8" marL="4114800" algn="l">
              <a:spcBef>
                <a:spcPts val="600"/>
              </a:spcBef>
              <a:spcAft>
                <a:spcPts val="600"/>
              </a:spcAft>
              <a:buSzPts val="1288"/>
              <a:buChar char="◼"/>
              <a:defRPr sz="1400">
                <a:solidFill>
                  <a:schemeClr val="dk2"/>
                </a:solidFill>
              </a:defRPr>
            </a:lvl9pPr>
          </a:lstStyle>
          <a:p/>
        </p:txBody>
      </p:sp>
      <p:sp>
        <p:nvSpPr>
          <p:cNvPr id="67" name="Google Shape;67;p29"/>
          <p:cNvSpPr txBox="1"/>
          <p:nvPr>
            <p:ph idx="2" type="body"/>
          </p:nvPr>
        </p:nvSpPr>
        <p:spPr>
          <a:xfrm>
            <a:off x="5740823" y="5262296"/>
            <a:ext cx="5869987" cy="689515"/>
          </a:xfrm>
          <a:prstGeom prst="rect">
            <a:avLst/>
          </a:prstGeom>
          <a:noFill/>
          <a:ln>
            <a:noFill/>
          </a:ln>
        </p:spPr>
        <p:txBody>
          <a:bodyPr anchorCtr="0" anchor="ctr" bIns="45700" lIns="91425" spcFirstLastPara="1" rIns="91425" wrap="square" tIns="45700">
            <a:normAutofit/>
          </a:bodyPr>
          <a:lstStyle>
            <a:lvl1pPr indent="-228600" lvl="0" marL="457200" algn="r">
              <a:spcBef>
                <a:spcPts val="220"/>
              </a:spcBef>
              <a:spcAft>
                <a:spcPts val="0"/>
              </a:spcAft>
              <a:buSzPts val="1012"/>
              <a:buNone/>
              <a:defRPr sz="1100">
                <a:solidFill>
                  <a:schemeClr val="lt1"/>
                </a:solidFill>
              </a:defRPr>
            </a:lvl1pPr>
            <a:lvl2pPr indent="-228600" lvl="1" marL="914400" algn="l">
              <a:spcBef>
                <a:spcPts val="600"/>
              </a:spcBef>
              <a:spcAft>
                <a:spcPts val="0"/>
              </a:spcAft>
              <a:buSzPts val="1012"/>
              <a:buNone/>
              <a:defRPr sz="11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68" name="Google Shape;68;p29"/>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9"/>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9"/>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900">
                <a:solidFill>
                  <a:srgbClr val="9F276A"/>
                </a:solidFill>
                <a:latin typeface="Gill Sans"/>
                <a:ea typeface="Gill Sans"/>
                <a:cs typeface="Gill Sans"/>
                <a:sym typeface="Gill Sans"/>
              </a:defRPr>
            </a:lvl1pPr>
            <a:lvl2pPr indent="0" lvl="1" marL="0" algn="r">
              <a:spcBef>
                <a:spcPts val="0"/>
              </a:spcBef>
              <a:buNone/>
              <a:defRPr sz="900">
                <a:solidFill>
                  <a:srgbClr val="9F276A"/>
                </a:solidFill>
                <a:latin typeface="Gill Sans"/>
                <a:ea typeface="Gill Sans"/>
                <a:cs typeface="Gill Sans"/>
                <a:sym typeface="Gill Sans"/>
              </a:defRPr>
            </a:lvl2pPr>
            <a:lvl3pPr indent="0" lvl="2" marL="0" algn="r">
              <a:spcBef>
                <a:spcPts val="0"/>
              </a:spcBef>
              <a:buNone/>
              <a:defRPr sz="900">
                <a:solidFill>
                  <a:srgbClr val="9F276A"/>
                </a:solidFill>
                <a:latin typeface="Gill Sans"/>
                <a:ea typeface="Gill Sans"/>
                <a:cs typeface="Gill Sans"/>
                <a:sym typeface="Gill Sans"/>
              </a:defRPr>
            </a:lvl3pPr>
            <a:lvl4pPr indent="0" lvl="3" marL="0" algn="r">
              <a:spcBef>
                <a:spcPts val="0"/>
              </a:spcBef>
              <a:buNone/>
              <a:defRPr sz="900">
                <a:solidFill>
                  <a:srgbClr val="9F276A"/>
                </a:solidFill>
                <a:latin typeface="Gill Sans"/>
                <a:ea typeface="Gill Sans"/>
                <a:cs typeface="Gill Sans"/>
                <a:sym typeface="Gill Sans"/>
              </a:defRPr>
            </a:lvl4pPr>
            <a:lvl5pPr indent="0" lvl="4" marL="0" algn="r">
              <a:spcBef>
                <a:spcPts val="0"/>
              </a:spcBef>
              <a:buNone/>
              <a:defRPr sz="900">
                <a:solidFill>
                  <a:srgbClr val="9F276A"/>
                </a:solidFill>
                <a:latin typeface="Gill Sans"/>
                <a:ea typeface="Gill Sans"/>
                <a:cs typeface="Gill Sans"/>
                <a:sym typeface="Gill Sans"/>
              </a:defRPr>
            </a:lvl5pPr>
            <a:lvl6pPr indent="0" lvl="5" marL="0" algn="r">
              <a:spcBef>
                <a:spcPts val="0"/>
              </a:spcBef>
              <a:buNone/>
              <a:defRPr sz="900">
                <a:solidFill>
                  <a:srgbClr val="9F276A"/>
                </a:solidFill>
                <a:latin typeface="Gill Sans"/>
                <a:ea typeface="Gill Sans"/>
                <a:cs typeface="Gill Sans"/>
                <a:sym typeface="Gill Sans"/>
              </a:defRPr>
            </a:lvl6pPr>
            <a:lvl7pPr indent="0" lvl="6" marL="0" algn="r">
              <a:spcBef>
                <a:spcPts val="0"/>
              </a:spcBef>
              <a:buNone/>
              <a:defRPr sz="900">
                <a:solidFill>
                  <a:srgbClr val="9F276A"/>
                </a:solidFill>
                <a:latin typeface="Gill Sans"/>
                <a:ea typeface="Gill Sans"/>
                <a:cs typeface="Gill Sans"/>
                <a:sym typeface="Gill Sans"/>
              </a:defRPr>
            </a:lvl7pPr>
            <a:lvl8pPr indent="0" lvl="7" marL="0" algn="r">
              <a:spcBef>
                <a:spcPts val="0"/>
              </a:spcBef>
              <a:buNone/>
              <a:defRPr sz="900">
                <a:solidFill>
                  <a:srgbClr val="9F276A"/>
                </a:solidFill>
                <a:latin typeface="Gill Sans"/>
                <a:ea typeface="Gill Sans"/>
                <a:cs typeface="Gill Sans"/>
                <a:sym typeface="Gill Sans"/>
              </a:defRPr>
            </a:lvl8pPr>
            <a:lvl9pPr indent="0" lvl="8" marL="0" algn="r">
              <a:spcBef>
                <a:spcPts val="0"/>
              </a:spcBef>
              <a:buNone/>
              <a:defRPr sz="900">
                <a:solidFill>
                  <a:srgbClr val="9F276A"/>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30"/>
          <p:cNvSpPr txBox="1"/>
          <p:nvPr>
            <p:ph type="title"/>
          </p:nvPr>
        </p:nvSpPr>
        <p:spPr>
          <a:xfrm>
            <a:off x="581193" y="4693389"/>
            <a:ext cx="11029616"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400"/>
              <a:buFont typeface="Gill Sans"/>
              <a:buNone/>
              <a:defRPr b="0" sz="2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0"/>
          <p:cNvSpPr/>
          <p:nvPr>
            <p:ph idx="2" type="pic"/>
          </p:nvPr>
        </p:nvSpPr>
        <p:spPr>
          <a:xfrm>
            <a:off x="447817" y="599725"/>
            <a:ext cx="11290859" cy="3557252"/>
          </a:xfrm>
          <a:prstGeom prst="rect">
            <a:avLst/>
          </a:prstGeom>
          <a:noFill/>
          <a:ln>
            <a:noFill/>
          </a:ln>
        </p:spPr>
      </p:sp>
      <p:sp>
        <p:nvSpPr>
          <p:cNvPr id="74" name="Google Shape;74;p30"/>
          <p:cNvSpPr txBox="1"/>
          <p:nvPr>
            <p:ph idx="1" type="body"/>
          </p:nvPr>
        </p:nvSpPr>
        <p:spPr>
          <a:xfrm>
            <a:off x="581192" y="5260127"/>
            <a:ext cx="11029617" cy="598671"/>
          </a:xfrm>
          <a:prstGeom prst="rect">
            <a:avLst/>
          </a:prstGeom>
          <a:noFill/>
          <a:ln>
            <a:noFill/>
          </a:ln>
        </p:spPr>
        <p:txBody>
          <a:bodyPr anchorCtr="0" anchor="ctr" bIns="45700" lIns="91425" spcFirstLastPara="1" rIns="91425" wrap="square" tIns="45700">
            <a:normAutofit/>
          </a:bodyPr>
          <a:lstStyle>
            <a:lvl1pPr indent="-228600" lvl="0" marL="457200" algn="l">
              <a:spcBef>
                <a:spcPts val="240"/>
              </a:spcBef>
              <a:spcAft>
                <a:spcPts val="0"/>
              </a:spcAft>
              <a:buSzPts val="1104"/>
              <a:buNone/>
              <a:defRPr sz="1200"/>
            </a:lvl1pPr>
            <a:lvl2pPr indent="-228600" lvl="1" marL="914400" algn="l">
              <a:spcBef>
                <a:spcPts val="600"/>
              </a:spcBef>
              <a:spcAft>
                <a:spcPts val="0"/>
              </a:spcAft>
              <a:buSzPts val="1104"/>
              <a:buNone/>
              <a:defRPr sz="12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75" name="Google Shape;75;p30"/>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0"/>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0"/>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1"/>
          <p:cNvSpPr txBox="1"/>
          <p:nvPr>
            <p:ph type="title"/>
          </p:nvPr>
        </p:nvSpPr>
        <p:spPr>
          <a:xfrm>
            <a:off x="581192" y="705124"/>
            <a:ext cx="11029616" cy="1189554"/>
          </a:xfrm>
          <a:prstGeom prst="rect">
            <a:avLst/>
          </a:prstGeom>
          <a:noFill/>
          <a:ln>
            <a:noFill/>
          </a:ln>
        </p:spPr>
        <p:txBody>
          <a:bodyPr anchorCtr="0" anchor="b" bIns="45700" lIns="91425" spcFirstLastPara="1" rIns="91425" wrap="square" tIns="45700">
            <a:normAutofit/>
          </a:bodyPr>
          <a:lstStyle>
            <a:lvl1pPr lvl="0" marR="0" rtl="0" algn="l">
              <a:spcBef>
                <a:spcPts val="0"/>
              </a:spcBef>
              <a:spcAft>
                <a:spcPts val="0"/>
              </a:spcAft>
              <a:buClr>
                <a:schemeClr val="lt1"/>
              </a:buClr>
              <a:buSzPts val="2800"/>
              <a:buFont typeface="Gill Sans"/>
              <a:buNone/>
              <a:defRPr b="0" i="0" sz="280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7" name="Google Shape;7;p21"/>
          <p:cNvSpPr txBox="1"/>
          <p:nvPr>
            <p:ph idx="1" type="body"/>
          </p:nvPr>
        </p:nvSpPr>
        <p:spPr>
          <a:xfrm>
            <a:off x="581192" y="2336003"/>
            <a:ext cx="11029616" cy="3522794"/>
          </a:xfrm>
          <a:prstGeom prst="rect">
            <a:avLst/>
          </a:prstGeom>
          <a:noFill/>
          <a:ln>
            <a:noFill/>
          </a:ln>
        </p:spPr>
        <p:txBody>
          <a:bodyPr anchorCtr="0" anchor="ctr" bIns="45700" lIns="91425" spcFirstLastPara="1" rIns="91425" wrap="square" tIns="45700">
            <a:normAutofit/>
          </a:bodyPr>
          <a:lstStyle>
            <a:lvl1pPr indent="-333756" lvl="0" marL="457200" marR="0" rtl="0" algn="l">
              <a:spcBef>
                <a:spcPts val="360"/>
              </a:spcBef>
              <a:spcAft>
                <a:spcPts val="0"/>
              </a:spcAft>
              <a:buClr>
                <a:schemeClr val="accent2"/>
              </a:buClr>
              <a:buSzPts val="1656"/>
              <a:buFont typeface="Noto Sans Symbols"/>
              <a:buChar char="◼"/>
              <a:defRPr b="0" i="0" sz="1800" u="none" cap="none" strike="noStrike">
                <a:solidFill>
                  <a:schemeClr val="dk2"/>
                </a:solidFill>
                <a:latin typeface="Gill Sans"/>
                <a:ea typeface="Gill Sans"/>
                <a:cs typeface="Gill Sans"/>
                <a:sym typeface="Gill Sans"/>
              </a:defRPr>
            </a:lvl1pPr>
            <a:lvl2pPr indent="-322072" lvl="1" marL="914400" marR="0" rtl="0" algn="l">
              <a:spcBef>
                <a:spcPts val="600"/>
              </a:spcBef>
              <a:spcAft>
                <a:spcPts val="0"/>
              </a:spcAft>
              <a:buClr>
                <a:schemeClr val="accent2"/>
              </a:buClr>
              <a:buSzPts val="1472"/>
              <a:buFont typeface="Noto Sans Symbols"/>
              <a:buChar char="◼"/>
              <a:defRPr b="0" i="0" sz="1600" u="none" cap="none" strike="noStrike">
                <a:solidFill>
                  <a:schemeClr val="dk2"/>
                </a:solidFill>
                <a:latin typeface="Gill Sans"/>
                <a:ea typeface="Gill Sans"/>
                <a:cs typeface="Gill Sans"/>
                <a:sym typeface="Gill Sans"/>
              </a:defRPr>
            </a:lvl2pPr>
            <a:lvl3pPr indent="-310388" lvl="2" marL="1371600" marR="0" rtl="0" algn="l">
              <a:spcBef>
                <a:spcPts val="600"/>
              </a:spcBef>
              <a:spcAft>
                <a:spcPts val="0"/>
              </a:spcAft>
              <a:buClr>
                <a:schemeClr val="accent2"/>
              </a:buClr>
              <a:buSzPts val="1288"/>
              <a:buFont typeface="Noto Sans Symbols"/>
              <a:buChar char="◼"/>
              <a:defRPr b="0" i="0" sz="1400" u="none" cap="none" strike="noStrike">
                <a:solidFill>
                  <a:schemeClr val="dk2"/>
                </a:solidFill>
                <a:latin typeface="Gill Sans"/>
                <a:ea typeface="Gill Sans"/>
                <a:cs typeface="Gill Sans"/>
                <a:sym typeface="Gill Sans"/>
              </a:defRPr>
            </a:lvl3pPr>
            <a:lvl4pPr indent="-298703" lvl="3" marL="18288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4pPr>
            <a:lvl5pPr indent="-298704" lvl="4" marL="22860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5pPr>
            <a:lvl6pPr indent="-298704" lvl="5" marL="27432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6pPr>
            <a:lvl7pPr indent="-298704" lvl="6" marL="32004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7pPr>
            <a:lvl8pPr indent="-298703" lvl="7" marL="36576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8pPr>
            <a:lvl9pPr indent="-298703" lvl="8" marL="4114800" marR="0" rtl="0" algn="l">
              <a:spcBef>
                <a:spcPts val="600"/>
              </a:spcBef>
              <a:spcAft>
                <a:spcPts val="60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9pPr>
          </a:lstStyle>
          <a:p/>
        </p:txBody>
      </p:sp>
      <p:sp>
        <p:nvSpPr>
          <p:cNvPr id="8" name="Google Shape;8;p21"/>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chemeClr val="accent2"/>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9" name="Google Shape;9;p21"/>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accent2"/>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0" name="Google Shape;10;p21"/>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accent2"/>
                </a:solidFill>
                <a:latin typeface="Gill Sans"/>
                <a:ea typeface="Gill Sans"/>
                <a:cs typeface="Gill Sans"/>
                <a:sym typeface="Gill Sans"/>
              </a:defRPr>
            </a:lvl1pPr>
            <a:lvl2pPr indent="0" lvl="1" marL="0" marR="0" rtl="0" algn="r">
              <a:spcBef>
                <a:spcPts val="0"/>
              </a:spcBef>
              <a:buNone/>
              <a:defRPr b="0" i="0" sz="900" u="none" cap="none" strike="noStrike">
                <a:solidFill>
                  <a:schemeClr val="accent2"/>
                </a:solidFill>
                <a:latin typeface="Gill Sans"/>
                <a:ea typeface="Gill Sans"/>
                <a:cs typeface="Gill Sans"/>
                <a:sym typeface="Gill Sans"/>
              </a:defRPr>
            </a:lvl2pPr>
            <a:lvl3pPr indent="0" lvl="2" marL="0" marR="0" rtl="0" algn="r">
              <a:spcBef>
                <a:spcPts val="0"/>
              </a:spcBef>
              <a:buNone/>
              <a:defRPr b="0" i="0" sz="900" u="none" cap="none" strike="noStrike">
                <a:solidFill>
                  <a:schemeClr val="accent2"/>
                </a:solidFill>
                <a:latin typeface="Gill Sans"/>
                <a:ea typeface="Gill Sans"/>
                <a:cs typeface="Gill Sans"/>
                <a:sym typeface="Gill Sans"/>
              </a:defRPr>
            </a:lvl3pPr>
            <a:lvl4pPr indent="0" lvl="3" marL="0" marR="0" rtl="0" algn="r">
              <a:spcBef>
                <a:spcPts val="0"/>
              </a:spcBef>
              <a:buNone/>
              <a:defRPr b="0" i="0" sz="900" u="none" cap="none" strike="noStrike">
                <a:solidFill>
                  <a:schemeClr val="accent2"/>
                </a:solidFill>
                <a:latin typeface="Gill Sans"/>
                <a:ea typeface="Gill Sans"/>
                <a:cs typeface="Gill Sans"/>
                <a:sym typeface="Gill Sans"/>
              </a:defRPr>
            </a:lvl4pPr>
            <a:lvl5pPr indent="0" lvl="4" marL="0" marR="0" rtl="0" algn="r">
              <a:spcBef>
                <a:spcPts val="0"/>
              </a:spcBef>
              <a:buNone/>
              <a:defRPr b="0" i="0" sz="900" u="none" cap="none" strike="noStrike">
                <a:solidFill>
                  <a:schemeClr val="accent2"/>
                </a:solidFill>
                <a:latin typeface="Gill Sans"/>
                <a:ea typeface="Gill Sans"/>
                <a:cs typeface="Gill Sans"/>
                <a:sym typeface="Gill Sans"/>
              </a:defRPr>
            </a:lvl5pPr>
            <a:lvl6pPr indent="0" lvl="5" marL="0" marR="0" rtl="0" algn="r">
              <a:spcBef>
                <a:spcPts val="0"/>
              </a:spcBef>
              <a:buNone/>
              <a:defRPr b="0" i="0" sz="900" u="none" cap="none" strike="noStrike">
                <a:solidFill>
                  <a:schemeClr val="accent2"/>
                </a:solidFill>
                <a:latin typeface="Gill Sans"/>
                <a:ea typeface="Gill Sans"/>
                <a:cs typeface="Gill Sans"/>
                <a:sym typeface="Gill Sans"/>
              </a:defRPr>
            </a:lvl6pPr>
            <a:lvl7pPr indent="0" lvl="6" marL="0" marR="0" rtl="0" algn="r">
              <a:spcBef>
                <a:spcPts val="0"/>
              </a:spcBef>
              <a:buNone/>
              <a:defRPr b="0" i="0" sz="900" u="none" cap="none" strike="noStrike">
                <a:solidFill>
                  <a:schemeClr val="accent2"/>
                </a:solidFill>
                <a:latin typeface="Gill Sans"/>
                <a:ea typeface="Gill Sans"/>
                <a:cs typeface="Gill Sans"/>
                <a:sym typeface="Gill Sans"/>
              </a:defRPr>
            </a:lvl7pPr>
            <a:lvl8pPr indent="0" lvl="7" marL="0" marR="0" rtl="0" algn="r">
              <a:spcBef>
                <a:spcPts val="0"/>
              </a:spcBef>
              <a:buNone/>
              <a:defRPr b="0" i="0" sz="900" u="none" cap="none" strike="noStrike">
                <a:solidFill>
                  <a:schemeClr val="accent2"/>
                </a:solidFill>
                <a:latin typeface="Gill Sans"/>
                <a:ea typeface="Gill Sans"/>
                <a:cs typeface="Gill Sans"/>
                <a:sym typeface="Gill Sans"/>
              </a:defRPr>
            </a:lvl8pPr>
            <a:lvl9pPr indent="0" lvl="8" marL="0" marR="0" rtl="0" algn="r">
              <a:spcBef>
                <a:spcPts val="0"/>
              </a:spcBef>
              <a:buNone/>
              <a:defRPr b="0" i="0" sz="900" u="none" cap="none" strike="noStrike">
                <a:solidFill>
                  <a:schemeClr val="accent2"/>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1" name="Google Shape;11;p21"/>
          <p:cNvSpPr/>
          <p:nvPr/>
        </p:nvSpPr>
        <p:spPr>
          <a:xfrm>
            <a:off x="446534" y="457200"/>
            <a:ext cx="3703320" cy="9499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1"/>
          <p:cNvSpPr/>
          <p:nvPr/>
        </p:nvSpPr>
        <p:spPr>
          <a:xfrm>
            <a:off x="8042147" y="453643"/>
            <a:ext cx="3703320" cy="98554"/>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1"/>
          <p:cNvSpPr/>
          <p:nvPr/>
        </p:nvSpPr>
        <p:spPr>
          <a:xfrm>
            <a:off x="4241830" y="457200"/>
            <a:ext cx="3703320" cy="9144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hyperlink" Target="https://cs231n.github.io/convolutional-networks/#poo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1.png"/><Relationship Id="rId4" Type="http://schemas.openxmlformats.org/officeDocument/2006/relationships/hyperlink" Target="https://www.youtube.com/watch?v=70A3uYfM1qA&amp;ab_channel=AppliedAICours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7.png"/><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4.png"/><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6.png"/><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8.png"/><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11.png"/><Relationship Id="rId4" Type="http://schemas.openxmlformats.org/officeDocument/2006/relationships/image" Target="../media/image12.png"/><Relationship Id="rId10" Type="http://schemas.openxmlformats.org/officeDocument/2006/relationships/image" Target="../media/image1.png"/><Relationship Id="rId9" Type="http://schemas.openxmlformats.org/officeDocument/2006/relationships/image" Target="../media/image17.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13.png"/><Relationship Id="rId8" Type="http://schemas.openxmlformats.org/officeDocument/2006/relationships/image" Target="../media/image1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www.youtube.com/watch?v=70A3uYfM1qA&amp;ab_channel=AppliedAICours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www.youtube.com/watch?v=KKmCnwGzSv8&amp;ab_channel=Serrano.Academ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4800"/>
              <a:buFont typeface="Gill Sans"/>
              <a:buNone/>
            </a:pPr>
            <a:r>
              <a:rPr b="1" lang="en-US" sz="4800"/>
              <a:t>RECAP</a:t>
            </a:r>
            <a:endParaRPr sz="4800"/>
          </a:p>
        </p:txBody>
      </p:sp>
      <p:sp>
        <p:nvSpPr>
          <p:cNvPr id="97" name="Google Shape;97;p1"/>
          <p:cNvSpPr txBox="1"/>
          <p:nvPr>
            <p:ph idx="1" type="body"/>
          </p:nvPr>
        </p:nvSpPr>
        <p:spPr>
          <a:xfrm>
            <a:off x="581192" y="2180496"/>
            <a:ext cx="11029500" cy="36783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SzPts val="1656"/>
              <a:buNone/>
            </a:pPr>
            <a:r>
              <a:rPr lang="en-US" sz="2100"/>
              <a:t>Topic Already Covered:</a:t>
            </a:r>
            <a:endParaRPr sz="2100"/>
          </a:p>
          <a:p>
            <a:pPr indent="-325050" lvl="0" marL="306000" rtl="0" algn="l">
              <a:spcBef>
                <a:spcPts val="880"/>
              </a:spcBef>
              <a:spcAft>
                <a:spcPts val="0"/>
              </a:spcAft>
              <a:buSzPts val="1588"/>
              <a:buChar char="◼"/>
            </a:pPr>
            <a:r>
              <a:rPr lang="en-US" sz="1700"/>
              <a:t>Computer Vision Introduction</a:t>
            </a:r>
            <a:endParaRPr sz="2100"/>
          </a:p>
          <a:p>
            <a:pPr indent="-325050" lvl="0" marL="306000" rtl="0" algn="l">
              <a:spcBef>
                <a:spcPts val="880"/>
              </a:spcBef>
              <a:spcAft>
                <a:spcPts val="0"/>
              </a:spcAft>
              <a:buSzPts val="1588"/>
              <a:buChar char="◼"/>
            </a:pPr>
            <a:r>
              <a:rPr lang="en-US" sz="1700"/>
              <a:t>Convolution Operation</a:t>
            </a:r>
            <a:endParaRPr sz="2100"/>
          </a:p>
          <a:p>
            <a:pPr indent="-325050" lvl="0" marL="306000" rtl="0" algn="l">
              <a:spcBef>
                <a:spcPts val="880"/>
              </a:spcBef>
              <a:spcAft>
                <a:spcPts val="0"/>
              </a:spcAft>
              <a:buSzPts val="1588"/>
              <a:buChar char="◼"/>
            </a:pPr>
            <a:r>
              <a:rPr lang="en-US" sz="1700"/>
              <a:t>Edge Detection</a:t>
            </a:r>
            <a:endParaRPr sz="2100"/>
          </a:p>
          <a:p>
            <a:pPr indent="-325050" lvl="0" marL="306000" rtl="0" algn="l">
              <a:spcBef>
                <a:spcPts val="880"/>
              </a:spcBef>
              <a:spcAft>
                <a:spcPts val="0"/>
              </a:spcAft>
              <a:buSzPts val="1588"/>
              <a:buChar char="◼"/>
            </a:pPr>
            <a:r>
              <a:rPr lang="en-US" sz="1700"/>
              <a:t>Padding</a:t>
            </a:r>
            <a:endParaRPr sz="1700"/>
          </a:p>
          <a:p>
            <a:pPr indent="-332162" lvl="0" marL="306000" rtl="0" algn="l">
              <a:spcBef>
                <a:spcPts val="880"/>
              </a:spcBef>
              <a:spcAft>
                <a:spcPts val="0"/>
              </a:spcAft>
              <a:buSzPts val="1700"/>
              <a:buChar char="◼"/>
            </a:pPr>
            <a:r>
              <a:rPr lang="en-US" sz="1700"/>
              <a:t>Stride</a:t>
            </a:r>
            <a:endParaRPr sz="1700"/>
          </a:p>
          <a:p>
            <a:pPr indent="0" lvl="0" marL="306000" rtl="0" algn="l">
              <a:spcBef>
                <a:spcPts val="880"/>
              </a:spcBef>
              <a:spcAft>
                <a:spcPts val="0"/>
              </a:spcAft>
              <a:buNone/>
            </a:pPr>
            <a:r>
              <a:t/>
            </a:r>
            <a:endParaRPr sz="1700"/>
          </a:p>
          <a:p>
            <a:pPr indent="-200844" lvl="0" marL="306000" rtl="0" algn="l">
              <a:spcBef>
                <a:spcPts val="960"/>
              </a:spcBef>
              <a:spcAft>
                <a:spcPts val="0"/>
              </a:spcAft>
              <a:buSzPts val="1656"/>
              <a:buNone/>
            </a:pPr>
            <a:r>
              <a:t/>
            </a:r>
            <a:endParaRPr sz="2100"/>
          </a:p>
        </p:txBody>
      </p:sp>
      <p:sp>
        <p:nvSpPr>
          <p:cNvPr id="98" name="Google Shape;98;p1"/>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99" name="Google Shape;99;p1"/>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11e1e50253f_0_18"/>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P</a:t>
            </a:r>
            <a:r>
              <a:rPr lang="en-US"/>
              <a:t>ooling techniques</a:t>
            </a:r>
            <a:endParaRPr/>
          </a:p>
        </p:txBody>
      </p:sp>
      <p:sp>
        <p:nvSpPr>
          <p:cNvPr id="161" name="Google Shape;161;g11e1e50253f_0_18"/>
          <p:cNvSpPr txBox="1"/>
          <p:nvPr>
            <p:ph idx="1" type="body"/>
          </p:nvPr>
        </p:nvSpPr>
        <p:spPr>
          <a:xfrm>
            <a:off x="202350" y="1850226"/>
            <a:ext cx="11029500" cy="3861600"/>
          </a:xfrm>
          <a:prstGeom prst="rect">
            <a:avLst/>
          </a:prstGeom>
        </p:spPr>
        <p:txBody>
          <a:bodyPr anchorCtr="0" anchor="ctr" bIns="45700" lIns="91425" spcFirstLastPara="1" rIns="91425" wrap="square" tIns="45700">
            <a:normAutofit/>
          </a:bodyPr>
          <a:lstStyle/>
          <a:p>
            <a:pPr indent="0" lvl="0" marL="0" rtl="0" algn="l">
              <a:spcBef>
                <a:spcPts val="360"/>
              </a:spcBef>
              <a:spcAft>
                <a:spcPts val="600"/>
              </a:spcAft>
              <a:buNone/>
            </a:pPr>
            <a:r>
              <a:rPr lang="en-US"/>
              <a:t>Max pooling where we take largest of the pixel values of a segment.</a:t>
            </a:r>
            <a:endParaRPr/>
          </a:p>
        </p:txBody>
      </p:sp>
      <p:sp>
        <p:nvSpPr>
          <p:cNvPr id="162" name="Google Shape;162;g11e1e50253f_0_18"/>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163" name="Google Shape;163;g11e1e50253f_0_18"/>
          <p:cNvPicPr preferRelativeResize="0"/>
          <p:nvPr/>
        </p:nvPicPr>
        <p:blipFill>
          <a:blip r:embed="rId3">
            <a:alphaModFix/>
          </a:blip>
          <a:stretch>
            <a:fillRect/>
          </a:stretch>
        </p:blipFill>
        <p:spPr>
          <a:xfrm>
            <a:off x="9579178" y="6430813"/>
            <a:ext cx="2031621" cy="372975"/>
          </a:xfrm>
          <a:prstGeom prst="rect">
            <a:avLst/>
          </a:prstGeom>
          <a:noFill/>
          <a:ln>
            <a:noFill/>
          </a:ln>
        </p:spPr>
      </p:pic>
      <p:pic>
        <p:nvPicPr>
          <p:cNvPr id="164" name="Google Shape;164;g11e1e50253f_0_18"/>
          <p:cNvPicPr preferRelativeResize="0"/>
          <p:nvPr/>
        </p:nvPicPr>
        <p:blipFill>
          <a:blip r:embed="rId4">
            <a:alphaModFix/>
          </a:blip>
          <a:stretch>
            <a:fillRect/>
          </a:stretch>
        </p:blipFill>
        <p:spPr>
          <a:xfrm>
            <a:off x="6648450" y="2823988"/>
            <a:ext cx="5543550" cy="2828925"/>
          </a:xfrm>
          <a:prstGeom prst="rect">
            <a:avLst/>
          </a:prstGeom>
          <a:noFill/>
          <a:ln>
            <a:noFill/>
          </a:ln>
        </p:spPr>
      </p:pic>
      <p:sp>
        <p:nvSpPr>
          <p:cNvPr id="165" name="Google Shape;165;g11e1e50253f_0_18"/>
          <p:cNvSpPr txBox="1"/>
          <p:nvPr/>
        </p:nvSpPr>
        <p:spPr>
          <a:xfrm>
            <a:off x="2321600" y="5816363"/>
            <a:ext cx="5595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latin typeface="Gill Sans"/>
                <a:ea typeface="Gill Sans"/>
                <a:cs typeface="Gill Sans"/>
                <a:sym typeface="Gill Sans"/>
              </a:rPr>
              <a:t>Ref: </a:t>
            </a:r>
            <a:r>
              <a:rPr lang="en-US" sz="1500" u="sng">
                <a:solidFill>
                  <a:schemeClr val="hlink"/>
                </a:solidFill>
                <a:latin typeface="Gill Sans"/>
                <a:ea typeface="Gill Sans"/>
                <a:cs typeface="Gill Sans"/>
                <a:sym typeface="Gill Sans"/>
                <a:hlinkClick r:id="rId5"/>
              </a:rPr>
              <a:t>https://cs231n.github.io/convolutional-networks/#pool</a:t>
            </a:r>
            <a:r>
              <a:rPr lang="en-US" sz="1500">
                <a:latin typeface="Gill Sans"/>
                <a:ea typeface="Gill Sans"/>
                <a:cs typeface="Gill Sans"/>
                <a:sym typeface="Gill Sans"/>
              </a:rPr>
              <a:t> </a:t>
            </a:r>
            <a:endParaRPr sz="1500">
              <a:latin typeface="Gill Sans"/>
              <a:ea typeface="Gill Sans"/>
              <a:cs typeface="Gill Sans"/>
              <a:sym typeface="Gill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1299149e7dc_0_48"/>
          <p:cNvSpPr txBox="1"/>
          <p:nvPr>
            <p:ph type="title"/>
          </p:nvPr>
        </p:nvSpPr>
        <p:spPr>
          <a:xfrm>
            <a:off x="581200" y="702152"/>
            <a:ext cx="11029500" cy="5994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Reductions in a 1000-by-1000 image</a:t>
            </a:r>
            <a:endParaRPr/>
          </a:p>
        </p:txBody>
      </p:sp>
      <p:pic>
        <p:nvPicPr>
          <p:cNvPr id="171" name="Google Shape;171;g1299149e7dc_0_48"/>
          <p:cNvPicPr preferRelativeResize="0"/>
          <p:nvPr/>
        </p:nvPicPr>
        <p:blipFill>
          <a:blip r:embed="rId3">
            <a:alphaModFix/>
          </a:blip>
          <a:stretch>
            <a:fillRect/>
          </a:stretch>
        </p:blipFill>
        <p:spPr>
          <a:xfrm>
            <a:off x="1512350" y="1427827"/>
            <a:ext cx="9616752" cy="525164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1299149e7dc_0_54"/>
          <p:cNvSpPr txBox="1"/>
          <p:nvPr>
            <p:ph type="title"/>
          </p:nvPr>
        </p:nvSpPr>
        <p:spPr>
          <a:xfrm>
            <a:off x="532625" y="954728"/>
            <a:ext cx="11029500" cy="541200"/>
          </a:xfrm>
          <a:prstGeom prst="rect">
            <a:avLst/>
          </a:prstGeom>
        </p:spPr>
        <p:txBody>
          <a:bodyPr anchorCtr="0" anchor="b" bIns="45700" lIns="91425" spcFirstLastPara="1" rIns="91425" wrap="square" tIns="45700">
            <a:normAutofit fontScale="90000"/>
          </a:bodyPr>
          <a:lstStyle/>
          <a:p>
            <a:pPr indent="0" lvl="0" marL="0" rtl="0" algn="l">
              <a:spcBef>
                <a:spcPts val="0"/>
              </a:spcBef>
              <a:spcAft>
                <a:spcPts val="0"/>
              </a:spcAft>
              <a:buClr>
                <a:schemeClr val="dk1"/>
              </a:buClr>
              <a:buSzPct val="39285"/>
              <a:buFont typeface="Arial"/>
              <a:buNone/>
            </a:pPr>
            <a:r>
              <a:rPr lang="en-US"/>
              <a:t>Reductions in a 1000-by-1000 image</a:t>
            </a:r>
            <a:endParaRPr/>
          </a:p>
          <a:p>
            <a:pPr indent="0" lvl="0" marL="0" rtl="0" algn="l">
              <a:spcBef>
                <a:spcPts val="0"/>
              </a:spcBef>
              <a:spcAft>
                <a:spcPts val="0"/>
              </a:spcAft>
              <a:buNone/>
            </a:pPr>
            <a:r>
              <a:t/>
            </a:r>
            <a:endParaRPr/>
          </a:p>
        </p:txBody>
      </p:sp>
      <p:pic>
        <p:nvPicPr>
          <p:cNvPr id="177" name="Google Shape;177;g1299149e7dc_0_54"/>
          <p:cNvPicPr preferRelativeResize="0"/>
          <p:nvPr/>
        </p:nvPicPr>
        <p:blipFill>
          <a:blip r:embed="rId3">
            <a:alphaModFix/>
          </a:blip>
          <a:stretch>
            <a:fillRect/>
          </a:stretch>
        </p:blipFill>
        <p:spPr>
          <a:xfrm>
            <a:off x="1658050" y="1262803"/>
            <a:ext cx="8285472" cy="5057272"/>
          </a:xfrm>
          <a:prstGeom prst="rect">
            <a:avLst/>
          </a:prstGeom>
          <a:noFill/>
          <a:ln>
            <a:noFill/>
          </a:ln>
        </p:spPr>
      </p:pic>
      <p:sp>
        <p:nvSpPr>
          <p:cNvPr id="178" name="Google Shape;178;g1299149e7dc_0_54"/>
          <p:cNvSpPr txBox="1"/>
          <p:nvPr/>
        </p:nvSpPr>
        <p:spPr>
          <a:xfrm>
            <a:off x="826200" y="6320075"/>
            <a:ext cx="10539600" cy="477000"/>
          </a:xfrm>
          <a:prstGeom prst="rect">
            <a:avLst/>
          </a:prstGeom>
          <a:noFill/>
          <a:ln>
            <a:noFill/>
          </a:ln>
        </p:spPr>
        <p:txBody>
          <a:bodyPr anchorCtr="0" anchor="t" bIns="91425" lIns="91425" spcFirstLastPara="1" rIns="91425" wrap="square" tIns="91425">
            <a:spAutoFit/>
          </a:bodyPr>
          <a:lstStyle/>
          <a:p>
            <a:pPr indent="0" lvl="0" marL="0" rtl="0" algn="l">
              <a:spcBef>
                <a:spcPts val="360"/>
              </a:spcBef>
              <a:spcAft>
                <a:spcPts val="600"/>
              </a:spcAft>
              <a:buNone/>
            </a:pPr>
            <a:r>
              <a:rPr b="1" lang="en-US" sz="1900">
                <a:solidFill>
                  <a:schemeClr val="dk2"/>
                </a:solidFill>
                <a:latin typeface="Gill Sans"/>
                <a:ea typeface="Gill Sans"/>
                <a:cs typeface="Gill Sans"/>
                <a:sym typeface="Gill Sans"/>
              </a:rPr>
              <a:t>Ref: </a:t>
            </a:r>
            <a:r>
              <a:rPr b="1" lang="en-US" sz="1900" u="sng">
                <a:solidFill>
                  <a:schemeClr val="hlink"/>
                </a:solidFill>
                <a:latin typeface="Gill Sans"/>
                <a:ea typeface="Gill Sans"/>
                <a:cs typeface="Gill Sans"/>
                <a:sym typeface="Gill Sans"/>
                <a:hlinkClick r:id="rId4"/>
              </a:rPr>
              <a:t>https://www.youtube.com/watch?v=70A3uYfM1qA&amp;ab_channel=AppliedAICourse</a:t>
            </a:r>
            <a:endParaRPr>
              <a:latin typeface="Gill Sans"/>
              <a:ea typeface="Gill Sans"/>
              <a:cs typeface="Gill Sans"/>
              <a:sym typeface="Gill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1299149e7dc_0_60"/>
          <p:cNvSpPr txBox="1"/>
          <p:nvPr>
            <p:ph type="title"/>
          </p:nvPr>
        </p:nvSpPr>
        <p:spPr>
          <a:xfrm>
            <a:off x="581200" y="702153"/>
            <a:ext cx="11029500" cy="5508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New number of layers?</a:t>
            </a:r>
            <a:endParaRPr/>
          </a:p>
        </p:txBody>
      </p:sp>
      <p:sp>
        <p:nvSpPr>
          <p:cNvPr id="184" name="Google Shape;184;g1299149e7dc_0_60"/>
          <p:cNvSpPr txBox="1"/>
          <p:nvPr/>
        </p:nvSpPr>
        <p:spPr>
          <a:xfrm>
            <a:off x="1117100" y="2282750"/>
            <a:ext cx="5595300" cy="272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latin typeface="Gill Sans"/>
                <a:ea typeface="Gill Sans"/>
                <a:cs typeface="Gill Sans"/>
                <a:sym typeface="Gill Sans"/>
              </a:rPr>
              <a:t>Instead of 500 CONV layers, we now have:</a:t>
            </a:r>
            <a:endParaRPr sz="1500">
              <a:latin typeface="Gill Sans"/>
              <a:ea typeface="Gill Sans"/>
              <a:cs typeface="Gill Sans"/>
              <a:sym typeface="Gill Sans"/>
            </a:endParaRPr>
          </a:p>
          <a:p>
            <a:pPr indent="0" lvl="0" marL="0" rtl="0" algn="l">
              <a:spcBef>
                <a:spcPts val="0"/>
              </a:spcBef>
              <a:spcAft>
                <a:spcPts val="0"/>
              </a:spcAft>
              <a:buNone/>
            </a:pPr>
            <a:r>
              <a:t/>
            </a:r>
            <a:endParaRPr sz="1500">
              <a:latin typeface="Gill Sans"/>
              <a:ea typeface="Gill Sans"/>
              <a:cs typeface="Gill Sans"/>
              <a:sym typeface="Gill Sans"/>
            </a:endParaRPr>
          </a:p>
          <a:p>
            <a:pPr indent="0" lvl="0" marL="0" rtl="0" algn="l">
              <a:spcBef>
                <a:spcPts val="0"/>
              </a:spcBef>
              <a:spcAft>
                <a:spcPts val="0"/>
              </a:spcAft>
              <a:buNone/>
            </a:pPr>
            <a:r>
              <a:t/>
            </a:r>
            <a:endParaRPr sz="1500">
              <a:latin typeface="Gill Sans"/>
              <a:ea typeface="Gill Sans"/>
              <a:cs typeface="Gill Sans"/>
              <a:sym typeface="Gill Sans"/>
            </a:endParaRPr>
          </a:p>
          <a:p>
            <a:pPr indent="0" lvl="0" marL="0" rtl="0" algn="l">
              <a:spcBef>
                <a:spcPts val="0"/>
              </a:spcBef>
              <a:spcAft>
                <a:spcPts val="0"/>
              </a:spcAft>
              <a:buNone/>
            </a:pPr>
            <a:r>
              <a:t/>
            </a:r>
            <a:endParaRPr sz="1500">
              <a:latin typeface="Gill Sans"/>
              <a:ea typeface="Gill Sans"/>
              <a:cs typeface="Gill Sans"/>
              <a:sym typeface="Gill Sans"/>
            </a:endParaRPr>
          </a:p>
          <a:p>
            <a:pPr indent="0" lvl="0" marL="0" rtl="0" algn="l">
              <a:spcBef>
                <a:spcPts val="0"/>
              </a:spcBef>
              <a:spcAft>
                <a:spcPts val="0"/>
              </a:spcAft>
              <a:buNone/>
            </a:pPr>
            <a:r>
              <a:rPr lang="en-US" sz="1500">
                <a:latin typeface="Gill Sans"/>
                <a:ea typeface="Gill Sans"/>
                <a:cs typeface="Gill Sans"/>
                <a:sym typeface="Gill Sans"/>
              </a:rPr>
              <a:t>8 CONV layers,</a:t>
            </a:r>
            <a:endParaRPr sz="1500">
              <a:latin typeface="Gill Sans"/>
              <a:ea typeface="Gill Sans"/>
              <a:cs typeface="Gill Sans"/>
              <a:sym typeface="Gill Sans"/>
            </a:endParaRPr>
          </a:p>
          <a:p>
            <a:pPr indent="0" lvl="0" marL="0" rtl="0" algn="l">
              <a:spcBef>
                <a:spcPts val="0"/>
              </a:spcBef>
              <a:spcAft>
                <a:spcPts val="0"/>
              </a:spcAft>
              <a:buNone/>
            </a:pPr>
            <a:r>
              <a:rPr lang="en-US" sz="1500">
                <a:latin typeface="Gill Sans"/>
                <a:ea typeface="Gill Sans"/>
                <a:cs typeface="Gill Sans"/>
                <a:sym typeface="Gill Sans"/>
              </a:rPr>
              <a:t>8 Pooling layers,</a:t>
            </a:r>
            <a:endParaRPr sz="1500">
              <a:latin typeface="Gill Sans"/>
              <a:ea typeface="Gill Sans"/>
              <a:cs typeface="Gill Sans"/>
              <a:sym typeface="Gill Sans"/>
            </a:endParaRPr>
          </a:p>
          <a:p>
            <a:pPr indent="0" lvl="0" marL="0" rtl="0" algn="l">
              <a:spcBef>
                <a:spcPts val="0"/>
              </a:spcBef>
              <a:spcAft>
                <a:spcPts val="0"/>
              </a:spcAft>
              <a:buNone/>
            </a:pPr>
            <a:r>
              <a:rPr lang="en-US" sz="1500">
                <a:latin typeface="Gill Sans"/>
                <a:ea typeface="Gill Sans"/>
                <a:cs typeface="Gill Sans"/>
                <a:sym typeface="Gill Sans"/>
              </a:rPr>
              <a:t>1 FC layer!!</a:t>
            </a:r>
            <a:endParaRPr sz="1500">
              <a:latin typeface="Gill Sans"/>
              <a:ea typeface="Gill Sans"/>
              <a:cs typeface="Gill Sans"/>
              <a:sym typeface="Gill Sans"/>
            </a:endParaRPr>
          </a:p>
          <a:p>
            <a:pPr indent="0" lvl="0" marL="0" rtl="0" algn="l">
              <a:spcBef>
                <a:spcPts val="0"/>
              </a:spcBef>
              <a:spcAft>
                <a:spcPts val="0"/>
              </a:spcAft>
              <a:buNone/>
            </a:pPr>
            <a:r>
              <a:t/>
            </a:r>
            <a:endParaRPr sz="1500">
              <a:latin typeface="Gill Sans"/>
              <a:ea typeface="Gill Sans"/>
              <a:cs typeface="Gill Sans"/>
              <a:sym typeface="Gill Sans"/>
            </a:endParaRPr>
          </a:p>
          <a:p>
            <a:pPr indent="0" lvl="0" marL="0" rtl="0" algn="l">
              <a:spcBef>
                <a:spcPts val="0"/>
              </a:spcBef>
              <a:spcAft>
                <a:spcPts val="0"/>
              </a:spcAft>
              <a:buNone/>
            </a:pPr>
            <a:r>
              <a:t/>
            </a:r>
            <a:endParaRPr sz="1500">
              <a:latin typeface="Gill Sans"/>
              <a:ea typeface="Gill Sans"/>
              <a:cs typeface="Gill Sans"/>
              <a:sym typeface="Gill Sans"/>
            </a:endParaRPr>
          </a:p>
          <a:p>
            <a:pPr indent="0" lvl="0" marL="0" rtl="0" algn="l">
              <a:spcBef>
                <a:spcPts val="0"/>
              </a:spcBef>
              <a:spcAft>
                <a:spcPts val="0"/>
              </a:spcAft>
              <a:buNone/>
            </a:pPr>
            <a:r>
              <a:t/>
            </a:r>
            <a:endParaRPr sz="1500">
              <a:latin typeface="Gill Sans"/>
              <a:ea typeface="Gill Sans"/>
              <a:cs typeface="Gill Sans"/>
              <a:sym typeface="Gill Sans"/>
            </a:endParaRPr>
          </a:p>
          <a:p>
            <a:pPr indent="0" lvl="0" marL="0" rtl="0" algn="l">
              <a:spcBef>
                <a:spcPts val="0"/>
              </a:spcBef>
              <a:spcAft>
                <a:spcPts val="0"/>
              </a:spcAft>
              <a:buNone/>
            </a:pPr>
            <a:r>
              <a:rPr lang="en-US" sz="1500">
                <a:latin typeface="Gill Sans"/>
                <a:ea typeface="Gill Sans"/>
                <a:cs typeface="Gill Sans"/>
                <a:sym typeface="Gill Sans"/>
              </a:rPr>
              <a:t>Total = 17 layers!</a:t>
            </a:r>
            <a:endParaRPr sz="1500">
              <a:latin typeface="Gill Sans"/>
              <a:ea typeface="Gill Sans"/>
              <a:cs typeface="Gill Sans"/>
              <a:sym typeface="Gill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11e1e50253f_0_6"/>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Pooling</a:t>
            </a:r>
            <a:endParaRPr/>
          </a:p>
        </p:txBody>
      </p:sp>
      <p:sp>
        <p:nvSpPr>
          <p:cNvPr id="190" name="Google Shape;190;g11e1e50253f_0_6"/>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333756" lvl="0" marL="457200" rtl="0" algn="l">
              <a:spcBef>
                <a:spcPts val="360"/>
              </a:spcBef>
              <a:spcAft>
                <a:spcPts val="0"/>
              </a:spcAft>
              <a:buSzPts val="1656"/>
              <a:buChar char="◼"/>
            </a:pPr>
            <a:r>
              <a:rPr lang="en-US"/>
              <a:t>Pooling is nothing other than down sampling of an image.</a:t>
            </a:r>
            <a:endParaRPr/>
          </a:p>
          <a:p>
            <a:pPr indent="-333756" lvl="0" marL="457200" rtl="0" algn="l">
              <a:spcBef>
                <a:spcPts val="0"/>
              </a:spcBef>
              <a:spcAft>
                <a:spcPts val="0"/>
              </a:spcAft>
              <a:buSzPts val="1656"/>
              <a:buChar char="◼"/>
            </a:pPr>
            <a:r>
              <a:rPr lang="en-US"/>
              <a:t>The most common pooling layer filter is of size 2x2, which discards three fourth of the activations. </a:t>
            </a:r>
            <a:endParaRPr/>
          </a:p>
          <a:p>
            <a:pPr indent="-333756" lvl="0" marL="457200" rtl="0" algn="l">
              <a:spcBef>
                <a:spcPts val="0"/>
              </a:spcBef>
              <a:spcAft>
                <a:spcPts val="0"/>
              </a:spcAft>
              <a:buSzPts val="1656"/>
              <a:buChar char="◼"/>
            </a:pPr>
            <a:r>
              <a:rPr lang="en-US"/>
              <a:t>Role of pooling layer is to reduce the resolution of the feature map but retaining features of the map required for classification through translational and rotational invariants. </a:t>
            </a:r>
            <a:endParaRPr/>
          </a:p>
          <a:p>
            <a:pPr indent="-333756" lvl="0" marL="457200" rtl="0" algn="l">
              <a:spcBef>
                <a:spcPts val="0"/>
              </a:spcBef>
              <a:spcAft>
                <a:spcPts val="0"/>
              </a:spcAft>
              <a:buSzPts val="1656"/>
              <a:buChar char="◼"/>
            </a:pPr>
            <a:r>
              <a:rPr lang="en-US"/>
              <a:t>In addition to spatial invariance robustness, pooling will reduce the computation cost by a great deal - </a:t>
            </a:r>
            <a:r>
              <a:rPr b="1" lang="en-US"/>
              <a:t>no learnable parameters!</a:t>
            </a:r>
            <a:endParaRPr b="1"/>
          </a:p>
        </p:txBody>
      </p:sp>
      <p:sp>
        <p:nvSpPr>
          <p:cNvPr id="191" name="Google Shape;191;g11e1e50253f_0_6"/>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192" name="Google Shape;192;g11e1e50253f_0_6"/>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11e1e50253f_0_13"/>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t>Pooling techniques</a:t>
            </a:r>
            <a:endParaRPr/>
          </a:p>
          <a:p>
            <a:pPr indent="0" lvl="0" marL="0" rtl="0" algn="l">
              <a:spcBef>
                <a:spcPts val="0"/>
              </a:spcBef>
              <a:spcAft>
                <a:spcPts val="0"/>
              </a:spcAft>
              <a:buNone/>
            </a:pPr>
            <a:r>
              <a:t/>
            </a:r>
            <a:endParaRPr/>
          </a:p>
        </p:txBody>
      </p:sp>
      <p:sp>
        <p:nvSpPr>
          <p:cNvPr id="198" name="Google Shape;198;g11e1e50253f_0_13"/>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600"/>
              </a:spcAft>
              <a:buNone/>
            </a:pPr>
            <a:r>
              <a:rPr lang="en-US"/>
              <a:t>Mean pooling where we take largest of the pixel values of a segment</a:t>
            </a:r>
            <a:endParaRPr/>
          </a:p>
        </p:txBody>
      </p:sp>
      <p:pic>
        <p:nvPicPr>
          <p:cNvPr id="199" name="Google Shape;199;g11e1e50253f_0_13"/>
          <p:cNvPicPr preferRelativeResize="0"/>
          <p:nvPr/>
        </p:nvPicPr>
        <p:blipFill>
          <a:blip r:embed="rId3">
            <a:alphaModFix/>
          </a:blip>
          <a:stretch>
            <a:fillRect/>
          </a:stretch>
        </p:blipFill>
        <p:spPr>
          <a:xfrm>
            <a:off x="7543138" y="3202863"/>
            <a:ext cx="3667125" cy="2124075"/>
          </a:xfrm>
          <a:prstGeom prst="rect">
            <a:avLst/>
          </a:prstGeom>
          <a:noFill/>
          <a:ln>
            <a:noFill/>
          </a:ln>
        </p:spPr>
      </p:pic>
      <p:sp>
        <p:nvSpPr>
          <p:cNvPr id="200" name="Google Shape;200;g11e1e50253f_0_13"/>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01" name="Google Shape;201;g11e1e50253f_0_13"/>
          <p:cNvPicPr preferRelativeResize="0"/>
          <p:nvPr/>
        </p:nvPicPr>
        <p:blipFill>
          <a:blip r:embed="rId4">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11e1e50253f_0_30"/>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t>Pooling techniques</a:t>
            </a:r>
            <a:endParaRPr/>
          </a:p>
          <a:p>
            <a:pPr indent="0" lvl="0" marL="0" rtl="0" algn="l">
              <a:spcBef>
                <a:spcPts val="0"/>
              </a:spcBef>
              <a:spcAft>
                <a:spcPts val="0"/>
              </a:spcAft>
              <a:buNone/>
            </a:pPr>
            <a:r>
              <a:t/>
            </a:r>
            <a:endParaRPr/>
          </a:p>
        </p:txBody>
      </p:sp>
      <p:sp>
        <p:nvSpPr>
          <p:cNvPr id="207" name="Google Shape;207;g11e1e50253f_0_30"/>
          <p:cNvSpPr txBox="1"/>
          <p:nvPr>
            <p:ph idx="1" type="body"/>
          </p:nvPr>
        </p:nvSpPr>
        <p:spPr>
          <a:xfrm>
            <a:off x="581250" y="2146450"/>
            <a:ext cx="11029500" cy="2103000"/>
          </a:xfrm>
          <a:prstGeom prst="rect">
            <a:avLst/>
          </a:prstGeom>
        </p:spPr>
        <p:txBody>
          <a:bodyPr anchorCtr="0" anchor="ctr" bIns="45700" lIns="91425" spcFirstLastPara="1" rIns="91425" wrap="square" tIns="45700">
            <a:normAutofit/>
          </a:bodyPr>
          <a:lstStyle/>
          <a:p>
            <a:pPr indent="0" lvl="0" marL="0" rtl="0" algn="l">
              <a:spcBef>
                <a:spcPts val="360"/>
              </a:spcBef>
              <a:spcAft>
                <a:spcPts val="600"/>
              </a:spcAft>
              <a:buNone/>
            </a:pPr>
            <a:r>
              <a:rPr lang="en-US"/>
              <a:t>Avg pooling where we take largest of the pixel values of a segment.</a:t>
            </a:r>
            <a:endParaRPr/>
          </a:p>
        </p:txBody>
      </p:sp>
      <p:pic>
        <p:nvPicPr>
          <p:cNvPr id="208" name="Google Shape;208;g11e1e50253f_0_30"/>
          <p:cNvPicPr preferRelativeResize="0"/>
          <p:nvPr/>
        </p:nvPicPr>
        <p:blipFill>
          <a:blip r:embed="rId3">
            <a:alphaModFix/>
          </a:blip>
          <a:stretch>
            <a:fillRect/>
          </a:stretch>
        </p:blipFill>
        <p:spPr>
          <a:xfrm>
            <a:off x="3273150" y="3667831"/>
            <a:ext cx="5645700" cy="2310025"/>
          </a:xfrm>
          <a:prstGeom prst="rect">
            <a:avLst/>
          </a:prstGeom>
          <a:noFill/>
          <a:ln>
            <a:noFill/>
          </a:ln>
        </p:spPr>
      </p:pic>
      <p:sp>
        <p:nvSpPr>
          <p:cNvPr id="209" name="Google Shape;209;g11e1e50253f_0_30"/>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10" name="Google Shape;210;g11e1e50253f_0_30"/>
          <p:cNvPicPr preferRelativeResize="0"/>
          <p:nvPr/>
        </p:nvPicPr>
        <p:blipFill>
          <a:blip r:embed="rId4">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11e1e50253f_0_39"/>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Other pooling</a:t>
            </a:r>
            <a:endParaRPr/>
          </a:p>
        </p:txBody>
      </p:sp>
      <p:sp>
        <p:nvSpPr>
          <p:cNvPr id="216" name="Google Shape;216;g11e1e50253f_0_39"/>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Clr>
                <a:schemeClr val="dk1"/>
              </a:buClr>
              <a:buSzPts val="1100"/>
              <a:buFont typeface="Arial"/>
              <a:buNone/>
            </a:pPr>
            <a:r>
              <a:rPr lang="en-US"/>
              <a:t>- Min pooling </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Clr>
                <a:schemeClr val="dk1"/>
              </a:buClr>
              <a:buSzPts val="1100"/>
              <a:buFont typeface="Arial"/>
              <a:buNone/>
            </a:pPr>
            <a:r>
              <a:rPr lang="en-US"/>
              <a:t>- wavelet pooling </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Clr>
                <a:schemeClr val="dk1"/>
              </a:buClr>
              <a:buSzPts val="1100"/>
              <a:buFont typeface="Arial"/>
              <a:buNone/>
            </a:pPr>
            <a:r>
              <a:rPr lang="en-US"/>
              <a:t> - tree pooling </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Clr>
                <a:schemeClr val="dk1"/>
              </a:buClr>
              <a:buSzPts val="1100"/>
              <a:buFont typeface="Arial"/>
              <a:buNone/>
            </a:pPr>
            <a:r>
              <a:rPr lang="en-US"/>
              <a:t> - max-avg pooling</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Clr>
                <a:schemeClr val="dk1"/>
              </a:buClr>
              <a:buSzPts val="1100"/>
              <a:buFont typeface="Arial"/>
              <a:buNone/>
            </a:pPr>
            <a:r>
              <a:rPr lang="en-US"/>
              <a:t> </a:t>
            </a:r>
            <a:r>
              <a:rPr lang="en-US"/>
              <a:t>- spatial pyramid pooling</a:t>
            </a:r>
            <a:endParaRPr/>
          </a:p>
          <a:p>
            <a:pPr indent="0" lvl="0" marL="0" rtl="0" algn="l">
              <a:spcBef>
                <a:spcPts val="600"/>
              </a:spcBef>
              <a:spcAft>
                <a:spcPts val="600"/>
              </a:spcAft>
              <a:buNone/>
            </a:pPr>
            <a:r>
              <a:t/>
            </a:r>
            <a:endParaRPr/>
          </a:p>
        </p:txBody>
      </p:sp>
      <p:sp>
        <p:nvSpPr>
          <p:cNvPr id="217" name="Google Shape;217;g11e1e50253f_0_39"/>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18" name="Google Shape;218;g11e1e50253f_0_39"/>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g11e1e50253f_0_45"/>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Dropout</a:t>
            </a:r>
            <a:endParaRPr/>
          </a:p>
        </p:txBody>
      </p:sp>
      <p:sp>
        <p:nvSpPr>
          <p:cNvPr id="224" name="Google Shape;224;g11e1e50253f_0_45"/>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600"/>
              </a:spcAft>
              <a:buNone/>
            </a:pPr>
            <a:r>
              <a:rPr lang="en-US"/>
              <a:t>Deep learning neural networks are likely to quickly overfit a training dataset with few examples.</a:t>
            </a:r>
            <a:endParaRPr/>
          </a:p>
        </p:txBody>
      </p:sp>
      <p:sp>
        <p:nvSpPr>
          <p:cNvPr id="225" name="Google Shape;225;g11e1e50253f_0_45"/>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26" name="Google Shape;226;g11e1e50253f_0_45"/>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11e1e50253f_0_52"/>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Dropout</a:t>
            </a:r>
            <a:endParaRPr/>
          </a:p>
        </p:txBody>
      </p:sp>
      <p:sp>
        <p:nvSpPr>
          <p:cNvPr id="232" name="Google Shape;232;g11e1e50253f_0_52"/>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rPr lang="en-US"/>
              <a:t>A single model can be used to simulate having a large number of different network architectures by randomly dropping out nodes during training. </a:t>
            </a:r>
            <a:endParaRPr/>
          </a:p>
          <a:p>
            <a:pPr indent="0" lvl="0" marL="0" rtl="0" algn="l">
              <a:spcBef>
                <a:spcPts val="600"/>
              </a:spcBef>
              <a:spcAft>
                <a:spcPts val="0"/>
              </a:spcAft>
              <a:buNone/>
            </a:pPr>
            <a:r>
              <a:t/>
            </a:r>
            <a:endParaRPr/>
          </a:p>
          <a:p>
            <a:pPr indent="0" lvl="0" marL="0" rtl="0" algn="l">
              <a:spcBef>
                <a:spcPts val="600"/>
              </a:spcBef>
              <a:spcAft>
                <a:spcPts val="600"/>
              </a:spcAft>
              <a:buNone/>
            </a:pPr>
            <a:r>
              <a:rPr lang="en-US"/>
              <a:t>This is called </a:t>
            </a:r>
            <a:r>
              <a:rPr b="1" i="1" lang="en-US"/>
              <a:t>dropout </a:t>
            </a:r>
            <a:r>
              <a:rPr lang="en-US"/>
              <a:t>and offers a very computationally cheap and remarkably effective regularization method to reduce overfitting and improve generalization error in deep neural networks of all kinds</a:t>
            </a:r>
            <a:endParaRPr/>
          </a:p>
        </p:txBody>
      </p:sp>
      <p:sp>
        <p:nvSpPr>
          <p:cNvPr id="233" name="Google Shape;233;g11e1e50253f_0_52"/>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34" name="Google Shape;234;g11e1e50253f_0_52"/>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1299149e7dc_0_0"/>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t/>
            </a:r>
            <a:endParaRPr/>
          </a:p>
        </p:txBody>
      </p:sp>
      <p:sp>
        <p:nvSpPr>
          <p:cNvPr id="105" name="Google Shape;105;g1299149e7dc_0_0"/>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600"/>
              </a:spcAft>
              <a:buNone/>
            </a:pPr>
            <a:r>
              <a:t/>
            </a:r>
            <a:endParaRPr/>
          </a:p>
        </p:txBody>
      </p:sp>
      <p:pic>
        <p:nvPicPr>
          <p:cNvPr id="106" name="Google Shape;106;g1299149e7dc_0_0"/>
          <p:cNvPicPr preferRelativeResize="0"/>
          <p:nvPr/>
        </p:nvPicPr>
        <p:blipFill>
          <a:blip r:embed="rId3">
            <a:alphaModFix/>
          </a:blip>
          <a:stretch>
            <a:fillRect/>
          </a:stretch>
        </p:blipFill>
        <p:spPr>
          <a:xfrm>
            <a:off x="0" y="352514"/>
            <a:ext cx="12192001" cy="615297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11e1e50253f_0_58"/>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Dropout</a:t>
            </a:r>
            <a:endParaRPr/>
          </a:p>
        </p:txBody>
      </p:sp>
      <p:sp>
        <p:nvSpPr>
          <p:cNvPr id="240" name="Google Shape;240;g11e1e50253f_0_58"/>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600"/>
              </a:spcAft>
              <a:buNone/>
            </a:pPr>
            <a:r>
              <a:rPr lang="en-US"/>
              <a:t>Dropout is a regularization method that approximates training a large number of neural networks with different architectures in parallel.</a:t>
            </a:r>
            <a:endParaRPr/>
          </a:p>
        </p:txBody>
      </p:sp>
      <p:sp>
        <p:nvSpPr>
          <p:cNvPr id="241" name="Google Shape;241;g11e1e50253f_0_58"/>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42" name="Google Shape;242;g11e1e50253f_0_58"/>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g11e1e50253f_0_64"/>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Dropout</a:t>
            </a:r>
            <a:endParaRPr/>
          </a:p>
        </p:txBody>
      </p:sp>
      <p:sp>
        <p:nvSpPr>
          <p:cNvPr id="248" name="Google Shape;248;g11e1e50253f_0_64"/>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333756" lvl="0" marL="457200" rtl="0" algn="l">
              <a:spcBef>
                <a:spcPts val="360"/>
              </a:spcBef>
              <a:spcAft>
                <a:spcPts val="0"/>
              </a:spcAft>
              <a:buSzPts val="1656"/>
              <a:buChar char="◼"/>
            </a:pPr>
            <a:r>
              <a:rPr lang="en-US"/>
              <a:t>D</a:t>
            </a:r>
            <a:r>
              <a:rPr lang="en-US"/>
              <a:t>uring training, some number of layer outputs are randomly ignored or “dropped out.”</a:t>
            </a:r>
            <a:endParaRPr/>
          </a:p>
          <a:p>
            <a:pPr indent="-333756" lvl="0" marL="457200" rtl="0" algn="l">
              <a:spcBef>
                <a:spcPts val="0"/>
              </a:spcBef>
              <a:spcAft>
                <a:spcPts val="0"/>
              </a:spcAft>
              <a:buSzPts val="1656"/>
              <a:buChar char="◼"/>
            </a:pPr>
            <a:r>
              <a:rPr lang="en-US"/>
              <a:t>This has the effect of making the layer look-like and be treated-like a layer with a different number of nodes and connectivity to the prior layer. </a:t>
            </a:r>
            <a:endParaRPr/>
          </a:p>
          <a:p>
            <a:pPr indent="-333756" lvl="0" marL="457200" rtl="0" algn="l">
              <a:spcBef>
                <a:spcPts val="0"/>
              </a:spcBef>
              <a:spcAft>
                <a:spcPts val="0"/>
              </a:spcAft>
              <a:buSzPts val="1656"/>
              <a:buChar char="◼"/>
            </a:pPr>
            <a:r>
              <a:rPr lang="en-US"/>
              <a:t>In effect, each update to a layer during training is performed with a different “view” of the configured layer.</a:t>
            </a:r>
            <a:endParaRPr/>
          </a:p>
        </p:txBody>
      </p:sp>
      <p:sp>
        <p:nvSpPr>
          <p:cNvPr id="249" name="Google Shape;249;g11e1e50253f_0_64"/>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50" name="Google Shape;250;g11e1e50253f_0_64"/>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11e1e50253f_0_70"/>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Dropout</a:t>
            </a:r>
            <a:endParaRPr/>
          </a:p>
        </p:txBody>
      </p:sp>
      <p:sp>
        <p:nvSpPr>
          <p:cNvPr id="256" name="Google Shape;256;g11e1e50253f_0_70"/>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333756" lvl="0" marL="457200" rtl="0" algn="l">
              <a:spcBef>
                <a:spcPts val="360"/>
              </a:spcBef>
              <a:spcAft>
                <a:spcPts val="0"/>
              </a:spcAft>
              <a:buSzPts val="1656"/>
              <a:buChar char="◼"/>
            </a:pPr>
            <a:r>
              <a:rPr lang="en-US"/>
              <a:t>Dropout has the effect of making the training process noisy, forcing nodes within a layer to probabilistically take on more or less responsibility for the inputs.</a:t>
            </a:r>
            <a:endParaRPr/>
          </a:p>
          <a:p>
            <a:pPr indent="0" lvl="0" marL="457200" rtl="0" algn="l">
              <a:spcBef>
                <a:spcPts val="600"/>
              </a:spcBef>
              <a:spcAft>
                <a:spcPts val="0"/>
              </a:spcAft>
              <a:buNone/>
            </a:pPr>
            <a:r>
              <a:t/>
            </a:r>
            <a:endParaRPr/>
          </a:p>
          <a:p>
            <a:pPr indent="-333756" lvl="0" marL="457200" rtl="0" algn="l">
              <a:spcBef>
                <a:spcPts val="600"/>
              </a:spcBef>
              <a:spcAft>
                <a:spcPts val="0"/>
              </a:spcAft>
              <a:buSzPts val="1656"/>
              <a:buChar char="◼"/>
            </a:pPr>
            <a:r>
              <a:rPr lang="en-US"/>
              <a:t>This conceptualization suggests that perhaps dropout breaks-up situations where network layers co-adapt to correct mistakes from prior layers, in turn making the model more robust.</a:t>
            </a:r>
            <a:endParaRPr/>
          </a:p>
          <a:p>
            <a:pPr indent="0" lvl="0" marL="457200" rtl="0" algn="l">
              <a:spcBef>
                <a:spcPts val="600"/>
              </a:spcBef>
              <a:spcAft>
                <a:spcPts val="600"/>
              </a:spcAft>
              <a:buNone/>
            </a:pPr>
            <a:r>
              <a:t/>
            </a:r>
            <a:endParaRPr/>
          </a:p>
        </p:txBody>
      </p:sp>
      <p:sp>
        <p:nvSpPr>
          <p:cNvPr id="257" name="Google Shape;257;g11e1e50253f_0_70"/>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58" name="Google Shape;258;g11e1e50253f_0_70"/>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g11e1e50253f_0_76"/>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How to Dropout</a:t>
            </a:r>
            <a:endParaRPr/>
          </a:p>
        </p:txBody>
      </p:sp>
      <p:sp>
        <p:nvSpPr>
          <p:cNvPr id="264" name="Google Shape;264;g11e1e50253f_0_76"/>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457200" rtl="0" algn="l">
              <a:spcBef>
                <a:spcPts val="360"/>
              </a:spcBef>
              <a:spcAft>
                <a:spcPts val="0"/>
              </a:spcAft>
              <a:buNone/>
            </a:pPr>
            <a:r>
              <a:t/>
            </a:r>
            <a:endParaRPr/>
          </a:p>
          <a:p>
            <a:pPr indent="-333756" lvl="0" marL="457200" rtl="0" algn="l">
              <a:spcBef>
                <a:spcPts val="600"/>
              </a:spcBef>
              <a:spcAft>
                <a:spcPts val="0"/>
              </a:spcAft>
              <a:buSzPts val="1656"/>
              <a:buChar char="●"/>
            </a:pPr>
            <a:r>
              <a:rPr lang="en-US"/>
              <a:t>Dropout is implemented per-layer in a neural network.</a:t>
            </a:r>
            <a:endParaRPr/>
          </a:p>
          <a:p>
            <a:pPr indent="0" lvl="0" marL="457200" rtl="0" algn="l">
              <a:spcBef>
                <a:spcPts val="600"/>
              </a:spcBef>
              <a:spcAft>
                <a:spcPts val="0"/>
              </a:spcAft>
              <a:buNone/>
            </a:pPr>
            <a:r>
              <a:t/>
            </a:r>
            <a:endParaRPr/>
          </a:p>
          <a:p>
            <a:pPr indent="-333756" lvl="0" marL="457200" rtl="0" algn="l">
              <a:spcBef>
                <a:spcPts val="600"/>
              </a:spcBef>
              <a:spcAft>
                <a:spcPts val="0"/>
              </a:spcAft>
              <a:buSzPts val="1656"/>
              <a:buChar char="●"/>
            </a:pPr>
            <a:r>
              <a:rPr lang="en-US"/>
              <a:t>It can be used with most types of layers, such as dense fully connected layers, convolutional layers, and recurrent layers such as the long short-term memory network layer.</a:t>
            </a:r>
            <a:endParaRPr/>
          </a:p>
          <a:p>
            <a:pPr indent="0" lvl="0" marL="457200" rtl="0" algn="l">
              <a:spcBef>
                <a:spcPts val="600"/>
              </a:spcBef>
              <a:spcAft>
                <a:spcPts val="0"/>
              </a:spcAft>
              <a:buNone/>
            </a:pPr>
            <a:r>
              <a:t/>
            </a:r>
            <a:endParaRPr/>
          </a:p>
          <a:p>
            <a:pPr indent="-333756" lvl="0" marL="457200" rtl="0" algn="l">
              <a:spcBef>
                <a:spcPts val="600"/>
              </a:spcBef>
              <a:spcAft>
                <a:spcPts val="0"/>
              </a:spcAft>
              <a:buSzPts val="1656"/>
              <a:buChar char="●"/>
            </a:pPr>
            <a:r>
              <a:rPr lang="en-US"/>
              <a:t>Dropout may be implemented on any or all hidden layers in the network as well as the visible or input layer. </a:t>
            </a:r>
            <a:endParaRPr/>
          </a:p>
          <a:p>
            <a:pPr indent="0" lvl="0" marL="457200" rtl="0" algn="l">
              <a:spcBef>
                <a:spcPts val="600"/>
              </a:spcBef>
              <a:spcAft>
                <a:spcPts val="0"/>
              </a:spcAft>
              <a:buNone/>
            </a:pPr>
            <a:r>
              <a:t/>
            </a:r>
            <a:endParaRPr/>
          </a:p>
          <a:p>
            <a:pPr indent="-333756" lvl="0" marL="457200" rtl="0" algn="l">
              <a:spcBef>
                <a:spcPts val="600"/>
              </a:spcBef>
              <a:spcAft>
                <a:spcPts val="0"/>
              </a:spcAft>
              <a:buSzPts val="1656"/>
              <a:buChar char="●"/>
            </a:pPr>
            <a:r>
              <a:rPr lang="en-US"/>
              <a:t>It is not used on the output layer.</a:t>
            </a:r>
            <a:endParaRPr/>
          </a:p>
          <a:p>
            <a:pPr indent="0" lvl="0" marL="0" rtl="0" algn="l">
              <a:spcBef>
                <a:spcPts val="600"/>
              </a:spcBef>
              <a:spcAft>
                <a:spcPts val="600"/>
              </a:spcAft>
              <a:buNone/>
            </a:pPr>
            <a:r>
              <a:t/>
            </a:r>
            <a:endParaRPr/>
          </a:p>
        </p:txBody>
      </p:sp>
      <p:sp>
        <p:nvSpPr>
          <p:cNvPr id="265" name="Google Shape;265;g11e1e50253f_0_76"/>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66" name="Google Shape;266;g11e1e50253f_0_76"/>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11e1e50253f_0_84"/>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Dropout</a:t>
            </a:r>
            <a:endParaRPr/>
          </a:p>
        </p:txBody>
      </p:sp>
      <p:sp>
        <p:nvSpPr>
          <p:cNvPr id="272" name="Google Shape;272;g11e1e50253f_0_84"/>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Clr>
                <a:schemeClr val="dk1"/>
              </a:buClr>
              <a:buSzPts val="1100"/>
              <a:buFont typeface="Arial"/>
              <a:buNone/>
            </a:pPr>
            <a:r>
              <a:rPr lang="en-US"/>
              <a:t>Dropout is not used after training when making a prediction with the fit network.</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None/>
            </a:pPr>
            <a:r>
              <a:rPr lang="en-US"/>
              <a:t>The weights of the network will be larger than normal because of dropout.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US"/>
              <a:t>Therefore, before finalizing the network, the weights are first scaled by the chosen dropout rate. </a:t>
            </a:r>
            <a:endParaRPr/>
          </a:p>
          <a:p>
            <a:pPr indent="0" lvl="0" marL="0" rtl="0" algn="l">
              <a:spcBef>
                <a:spcPts val="600"/>
              </a:spcBef>
              <a:spcAft>
                <a:spcPts val="0"/>
              </a:spcAft>
              <a:buNone/>
            </a:pPr>
            <a:r>
              <a:t/>
            </a:r>
            <a:endParaRPr/>
          </a:p>
          <a:p>
            <a:pPr indent="0" lvl="0" marL="0" rtl="0" algn="l">
              <a:spcBef>
                <a:spcPts val="600"/>
              </a:spcBef>
              <a:spcAft>
                <a:spcPts val="0"/>
              </a:spcAft>
              <a:buClr>
                <a:schemeClr val="dk1"/>
              </a:buClr>
              <a:buSzPts val="1100"/>
              <a:buFont typeface="Arial"/>
              <a:buNone/>
            </a:pPr>
            <a:r>
              <a:rPr lang="en-US"/>
              <a:t>The network can then be used as per normal to make predictions.</a:t>
            </a:r>
            <a:endParaRPr/>
          </a:p>
          <a:p>
            <a:pPr indent="0" lvl="0" marL="0" rtl="0" algn="l">
              <a:spcBef>
                <a:spcPts val="600"/>
              </a:spcBef>
              <a:spcAft>
                <a:spcPts val="600"/>
              </a:spcAft>
              <a:buNone/>
            </a:pPr>
            <a:r>
              <a:t/>
            </a:r>
            <a:endParaRPr/>
          </a:p>
        </p:txBody>
      </p:sp>
      <p:sp>
        <p:nvSpPr>
          <p:cNvPr id="273" name="Google Shape;273;g11e1e50253f_0_84"/>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74" name="Google Shape;274;g11e1e50253f_0_84"/>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11e1e50253f_0_90"/>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Dropout</a:t>
            </a:r>
            <a:endParaRPr/>
          </a:p>
        </p:txBody>
      </p:sp>
      <p:pic>
        <p:nvPicPr>
          <p:cNvPr id="280" name="Google Shape;280;g11e1e50253f_0_90"/>
          <p:cNvPicPr preferRelativeResize="0"/>
          <p:nvPr/>
        </p:nvPicPr>
        <p:blipFill>
          <a:blip r:embed="rId3">
            <a:alphaModFix/>
          </a:blip>
          <a:stretch>
            <a:fillRect/>
          </a:stretch>
        </p:blipFill>
        <p:spPr>
          <a:xfrm>
            <a:off x="1647250" y="2041975"/>
            <a:ext cx="9711899" cy="4027200"/>
          </a:xfrm>
          <a:prstGeom prst="rect">
            <a:avLst/>
          </a:prstGeom>
          <a:noFill/>
          <a:ln>
            <a:noFill/>
          </a:ln>
        </p:spPr>
      </p:pic>
      <p:sp>
        <p:nvSpPr>
          <p:cNvPr id="281" name="Google Shape;281;g11e1e50253f_0_90"/>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82" name="Google Shape;282;g11e1e50253f_0_90"/>
          <p:cNvPicPr preferRelativeResize="0"/>
          <p:nvPr/>
        </p:nvPicPr>
        <p:blipFill>
          <a:blip r:embed="rId4">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11e1e50253f_0_96"/>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Batch normalization</a:t>
            </a:r>
            <a:endParaRPr/>
          </a:p>
        </p:txBody>
      </p:sp>
      <p:sp>
        <p:nvSpPr>
          <p:cNvPr id="288" name="Google Shape;288;g11e1e50253f_0_96"/>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600"/>
              </a:spcAft>
              <a:buNone/>
            </a:pPr>
            <a:r>
              <a:rPr lang="en-US"/>
              <a:t>Training deep neural networks with tens of layers is challenging as they can be sensitive to the initial random weights and configuration of the learning algorithm.</a:t>
            </a:r>
            <a:endParaRPr/>
          </a:p>
        </p:txBody>
      </p:sp>
      <p:sp>
        <p:nvSpPr>
          <p:cNvPr id="289" name="Google Shape;289;g11e1e50253f_0_96"/>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90" name="Google Shape;290;g11e1e50253f_0_96"/>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11e1e50253f_0_102"/>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Batch normalization</a:t>
            </a:r>
            <a:endParaRPr/>
          </a:p>
        </p:txBody>
      </p:sp>
      <p:sp>
        <p:nvSpPr>
          <p:cNvPr id="296" name="Google Shape;296;g11e1e50253f_0_102"/>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rPr lang="en-US"/>
              <a:t>Batch normalization is a technique for training very deep neural networks that standardizes the inputs to a layer for each mini-batch. </a:t>
            </a:r>
            <a:endParaRPr/>
          </a:p>
          <a:p>
            <a:pPr indent="0" lvl="0" marL="0" rtl="0" algn="l">
              <a:spcBef>
                <a:spcPts val="600"/>
              </a:spcBef>
              <a:spcAft>
                <a:spcPts val="0"/>
              </a:spcAft>
              <a:buNone/>
            </a:pPr>
            <a:r>
              <a:t/>
            </a:r>
            <a:endParaRPr/>
          </a:p>
          <a:p>
            <a:pPr indent="0" lvl="0" marL="0" rtl="0" algn="l">
              <a:spcBef>
                <a:spcPts val="600"/>
              </a:spcBef>
              <a:spcAft>
                <a:spcPts val="600"/>
              </a:spcAft>
              <a:buNone/>
            </a:pPr>
            <a:r>
              <a:rPr lang="en-US"/>
              <a:t>This has the effect of stabilizing the learning process and dramatically reducing the number of training epochs required to train deep networks.</a:t>
            </a:r>
            <a:endParaRPr/>
          </a:p>
        </p:txBody>
      </p:sp>
      <p:sp>
        <p:nvSpPr>
          <p:cNvPr id="297" name="Google Shape;297;g11e1e50253f_0_102"/>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298" name="Google Shape;298;g11e1e50253f_0_102"/>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11e3b1410f8_0_0"/>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We know how scaling and normalization of input improves the model</a:t>
            </a:r>
            <a:endParaRPr/>
          </a:p>
        </p:txBody>
      </p:sp>
      <p:sp>
        <p:nvSpPr>
          <p:cNvPr id="304" name="Google Shape;304;g11e3b1410f8_0_0"/>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rPr lang="en-US"/>
              <a:t>Batch normalization is similar but not on input but at hidden layer</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US"/>
              <a:t>It makes weights at deeper layer more robust to change</a:t>
            </a:r>
            <a:endParaRPr/>
          </a:p>
          <a:p>
            <a:pPr indent="0" lvl="0" marL="0" rtl="0" algn="l">
              <a:spcBef>
                <a:spcPts val="600"/>
              </a:spcBef>
              <a:spcAft>
                <a:spcPts val="0"/>
              </a:spcAft>
              <a:buNone/>
            </a:pPr>
            <a:r>
              <a:t/>
            </a:r>
            <a:endParaRPr/>
          </a:p>
          <a:p>
            <a:pPr indent="0" lvl="0" marL="0" rtl="0" algn="l">
              <a:spcBef>
                <a:spcPts val="600"/>
              </a:spcBef>
              <a:spcAft>
                <a:spcPts val="600"/>
              </a:spcAft>
              <a:buNone/>
            </a:pPr>
            <a:r>
              <a:rPr lang="en-US"/>
              <a:t>Thus helps in generalization of the model</a:t>
            </a:r>
            <a:endParaRPr/>
          </a:p>
        </p:txBody>
      </p:sp>
      <p:sp>
        <p:nvSpPr>
          <p:cNvPr id="305" name="Google Shape;305;g11e3b1410f8_0_0"/>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06" name="Google Shape;306;g11e3b1410f8_0_0"/>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11e3b1410f8_0_5"/>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Batch normalization as a regularizer</a:t>
            </a:r>
            <a:endParaRPr/>
          </a:p>
        </p:txBody>
      </p:sp>
      <p:sp>
        <p:nvSpPr>
          <p:cNvPr id="312" name="Google Shape;312;g11e3b1410f8_0_5"/>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rPr lang="en-US"/>
              <a:t>Each mini batch is scaled by mean/variance computed just on mini batch</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US"/>
              <a:t>It handles data at one batch at a time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US"/>
              <a:t>Thus it adds some noise to hidden layer and thus gives slight regularization effect</a:t>
            </a:r>
            <a:endParaRPr/>
          </a:p>
          <a:p>
            <a:pPr indent="0" lvl="0" marL="0" rtl="0" algn="l">
              <a:spcBef>
                <a:spcPts val="600"/>
              </a:spcBef>
              <a:spcAft>
                <a:spcPts val="0"/>
              </a:spcAft>
              <a:buNone/>
            </a:pPr>
            <a:r>
              <a:t/>
            </a:r>
            <a:endParaRPr/>
          </a:p>
          <a:p>
            <a:pPr indent="0" lvl="0" marL="0" rtl="0" algn="l">
              <a:spcBef>
                <a:spcPts val="600"/>
              </a:spcBef>
              <a:spcAft>
                <a:spcPts val="600"/>
              </a:spcAft>
              <a:buNone/>
            </a:pPr>
            <a:r>
              <a:rPr lang="en-US"/>
              <a:t> And makes sure that the weights in network do not become extremely high or low</a:t>
            </a:r>
            <a:endParaRPr/>
          </a:p>
        </p:txBody>
      </p:sp>
      <p:sp>
        <p:nvSpPr>
          <p:cNvPr id="313" name="Google Shape;313;g11e3b1410f8_0_5"/>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14" name="Google Shape;314;g11e3b1410f8_0_5"/>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g1299149e7dc_0_6"/>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t/>
            </a:r>
            <a:endParaRPr/>
          </a:p>
        </p:txBody>
      </p:sp>
      <p:sp>
        <p:nvSpPr>
          <p:cNvPr id="112" name="Google Shape;112;g1299149e7dc_0_6"/>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600"/>
              </a:spcAft>
              <a:buNone/>
            </a:pPr>
            <a:r>
              <a:t/>
            </a:r>
            <a:endParaRPr/>
          </a:p>
        </p:txBody>
      </p:sp>
      <p:pic>
        <p:nvPicPr>
          <p:cNvPr id="113" name="Google Shape;113;g1299149e7dc_0_6"/>
          <p:cNvPicPr preferRelativeResize="0"/>
          <p:nvPr/>
        </p:nvPicPr>
        <p:blipFill>
          <a:blip r:embed="rId3">
            <a:alphaModFix/>
          </a:blip>
          <a:stretch>
            <a:fillRect/>
          </a:stretch>
        </p:blipFill>
        <p:spPr>
          <a:xfrm>
            <a:off x="0" y="331725"/>
            <a:ext cx="12192002" cy="61945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g11e3b1410f8_0_24"/>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But deep learning libraries like keras provide with batch norm function</a:t>
            </a:r>
            <a:endParaRPr/>
          </a:p>
        </p:txBody>
      </p:sp>
      <p:pic>
        <p:nvPicPr>
          <p:cNvPr id="320" name="Google Shape;320;g11e3b1410f8_0_24"/>
          <p:cNvPicPr preferRelativeResize="0"/>
          <p:nvPr/>
        </p:nvPicPr>
        <p:blipFill>
          <a:blip r:embed="rId3">
            <a:alphaModFix/>
          </a:blip>
          <a:stretch>
            <a:fillRect/>
          </a:stretch>
        </p:blipFill>
        <p:spPr>
          <a:xfrm>
            <a:off x="475975" y="2182231"/>
            <a:ext cx="6758000" cy="1715650"/>
          </a:xfrm>
          <a:prstGeom prst="rect">
            <a:avLst/>
          </a:prstGeom>
          <a:noFill/>
          <a:ln>
            <a:noFill/>
          </a:ln>
        </p:spPr>
      </p:pic>
      <p:pic>
        <p:nvPicPr>
          <p:cNvPr id="321" name="Google Shape;321;g11e3b1410f8_0_24"/>
          <p:cNvPicPr preferRelativeResize="0"/>
          <p:nvPr/>
        </p:nvPicPr>
        <p:blipFill>
          <a:blip r:embed="rId4">
            <a:alphaModFix/>
          </a:blip>
          <a:stretch>
            <a:fillRect/>
          </a:stretch>
        </p:blipFill>
        <p:spPr>
          <a:xfrm>
            <a:off x="4206100" y="4481722"/>
            <a:ext cx="6204725" cy="1816025"/>
          </a:xfrm>
          <a:prstGeom prst="rect">
            <a:avLst/>
          </a:prstGeom>
          <a:noFill/>
          <a:ln>
            <a:noFill/>
          </a:ln>
        </p:spPr>
      </p:pic>
      <p:sp>
        <p:nvSpPr>
          <p:cNvPr id="322" name="Google Shape;322;g11e3b1410f8_0_24"/>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23" name="Google Shape;323;g11e3b1410f8_0_24"/>
          <p:cNvPicPr preferRelativeResize="0"/>
          <p:nvPr/>
        </p:nvPicPr>
        <p:blipFill>
          <a:blip r:embed="rId5">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g11e1e50253f_0_108"/>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What are the advantages of Batch Normalisation?</a:t>
            </a:r>
            <a:endParaRPr/>
          </a:p>
        </p:txBody>
      </p:sp>
      <p:sp>
        <p:nvSpPr>
          <p:cNvPr id="329" name="Google Shape;329;g11e1e50253f_0_108"/>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457200" rtl="0" algn="l">
              <a:spcBef>
                <a:spcPts val="360"/>
              </a:spcBef>
              <a:spcAft>
                <a:spcPts val="0"/>
              </a:spcAft>
              <a:buNone/>
            </a:pPr>
            <a:r>
              <a:t/>
            </a:r>
            <a:endParaRPr/>
          </a:p>
          <a:p>
            <a:pPr indent="-333756" lvl="0" marL="457200" rtl="0" algn="l">
              <a:spcBef>
                <a:spcPts val="600"/>
              </a:spcBef>
              <a:spcAft>
                <a:spcPts val="0"/>
              </a:spcAft>
              <a:buSzPts val="1656"/>
              <a:buChar char="◼"/>
            </a:pPr>
            <a:r>
              <a:rPr lang="en-US"/>
              <a:t>The model is less delicate to hyperparameter tuning. </a:t>
            </a:r>
            <a:endParaRPr/>
          </a:p>
          <a:p>
            <a:pPr indent="-333756" lvl="0" marL="457200" rtl="0" algn="l">
              <a:spcBef>
                <a:spcPts val="0"/>
              </a:spcBef>
              <a:spcAft>
                <a:spcPts val="0"/>
              </a:spcAft>
              <a:buSzPts val="1656"/>
              <a:buChar char="◼"/>
            </a:pPr>
            <a:r>
              <a:rPr lang="en-US"/>
              <a:t>Diminishes the reliance of gradients on the scale of the parameters or their underlying values</a:t>
            </a:r>
            <a:endParaRPr/>
          </a:p>
          <a:p>
            <a:pPr indent="-333756" lvl="0" marL="457200" rtl="0" algn="l">
              <a:spcBef>
                <a:spcPts val="0"/>
              </a:spcBef>
              <a:spcAft>
                <a:spcPts val="0"/>
              </a:spcAft>
              <a:buSzPts val="1656"/>
              <a:buChar char="◼"/>
            </a:pPr>
            <a:r>
              <a:rPr lang="en-US"/>
              <a:t>Weight initialization is a smidgen less significant at this point</a:t>
            </a:r>
            <a:endParaRPr/>
          </a:p>
          <a:p>
            <a:pPr indent="-333756" lvl="0" marL="457200" rtl="0" algn="l">
              <a:spcBef>
                <a:spcPts val="0"/>
              </a:spcBef>
              <a:spcAft>
                <a:spcPts val="0"/>
              </a:spcAft>
              <a:buSzPts val="1656"/>
              <a:buChar char="◼"/>
            </a:pPr>
            <a:r>
              <a:rPr lang="en-US"/>
              <a:t>Dropout can be evacuated for regularisation</a:t>
            </a:r>
            <a:endParaRPr/>
          </a:p>
          <a:p>
            <a:pPr indent="0" lvl="0" marL="0" rtl="0" algn="l">
              <a:spcBef>
                <a:spcPts val="600"/>
              </a:spcBef>
              <a:spcAft>
                <a:spcPts val="600"/>
              </a:spcAft>
              <a:buNone/>
            </a:pPr>
            <a:r>
              <a:t/>
            </a:r>
            <a:endParaRPr/>
          </a:p>
        </p:txBody>
      </p:sp>
      <p:sp>
        <p:nvSpPr>
          <p:cNvPr id="330" name="Google Shape;330;g11e1e50253f_0_108"/>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31" name="Google Shape;331;g11e1e50253f_0_108"/>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11e1e50253f_0_116"/>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Batch normalization</a:t>
            </a:r>
            <a:endParaRPr/>
          </a:p>
        </p:txBody>
      </p:sp>
      <p:pic>
        <p:nvPicPr>
          <p:cNvPr id="337" name="Google Shape;337;g11e1e50253f_0_116"/>
          <p:cNvPicPr preferRelativeResize="0"/>
          <p:nvPr/>
        </p:nvPicPr>
        <p:blipFill>
          <a:blip r:embed="rId3">
            <a:alphaModFix/>
          </a:blip>
          <a:stretch>
            <a:fillRect/>
          </a:stretch>
        </p:blipFill>
        <p:spPr>
          <a:xfrm>
            <a:off x="2003975" y="2443506"/>
            <a:ext cx="8553450" cy="3609975"/>
          </a:xfrm>
          <a:prstGeom prst="rect">
            <a:avLst/>
          </a:prstGeom>
          <a:noFill/>
          <a:ln>
            <a:noFill/>
          </a:ln>
        </p:spPr>
      </p:pic>
      <p:sp>
        <p:nvSpPr>
          <p:cNvPr id="338" name="Google Shape;338;g11e1e50253f_0_116"/>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39" name="Google Shape;339;g11e1e50253f_0_116"/>
          <p:cNvPicPr preferRelativeResize="0"/>
          <p:nvPr/>
        </p:nvPicPr>
        <p:blipFill>
          <a:blip r:embed="rId4">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11e3b1410f8_0_16"/>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We can write batch norm code as </a:t>
            </a:r>
            <a:endParaRPr/>
          </a:p>
        </p:txBody>
      </p:sp>
      <p:pic>
        <p:nvPicPr>
          <p:cNvPr id="345" name="Google Shape;345;g11e3b1410f8_0_16"/>
          <p:cNvPicPr preferRelativeResize="0"/>
          <p:nvPr/>
        </p:nvPicPr>
        <p:blipFill>
          <a:blip r:embed="rId3">
            <a:alphaModFix/>
          </a:blip>
          <a:stretch>
            <a:fillRect/>
          </a:stretch>
        </p:blipFill>
        <p:spPr>
          <a:xfrm>
            <a:off x="2174750" y="1955638"/>
            <a:ext cx="6447151" cy="4234088"/>
          </a:xfrm>
          <a:prstGeom prst="rect">
            <a:avLst/>
          </a:prstGeom>
          <a:noFill/>
          <a:ln>
            <a:noFill/>
          </a:ln>
        </p:spPr>
      </p:pic>
      <p:sp>
        <p:nvSpPr>
          <p:cNvPr id="346" name="Google Shape;346;g11e3b1410f8_0_16"/>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47" name="Google Shape;347;g11e3b1410f8_0_16"/>
          <p:cNvPicPr preferRelativeResize="0"/>
          <p:nvPr/>
        </p:nvPicPr>
        <p:blipFill>
          <a:blip r:embed="rId4">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g11e1e50253f_0_122"/>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Augmentation</a:t>
            </a:r>
            <a:endParaRPr/>
          </a:p>
        </p:txBody>
      </p:sp>
      <p:sp>
        <p:nvSpPr>
          <p:cNvPr id="353" name="Google Shape;353;g11e1e50253f_0_122"/>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rPr lang="en-US"/>
              <a:t>CNN is not rotation and scale invariant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US"/>
              <a:t>Eg we train our model on best pictures of flowers, roses, tulip and sunflower but if we test it over not so clear, properly scales, or rotated picture it may not be so accurate</a:t>
            </a:r>
            <a:endParaRPr/>
          </a:p>
          <a:p>
            <a:pPr indent="0" lvl="0" marL="0" rtl="0" algn="l">
              <a:spcBef>
                <a:spcPts val="600"/>
              </a:spcBef>
              <a:spcAft>
                <a:spcPts val="0"/>
              </a:spcAft>
              <a:buNone/>
            </a:pPr>
            <a:r>
              <a:t/>
            </a:r>
            <a:endParaRPr/>
          </a:p>
          <a:p>
            <a:pPr indent="0" lvl="0" marL="0" rtl="0" algn="l">
              <a:spcBef>
                <a:spcPts val="600"/>
              </a:spcBef>
              <a:spcAft>
                <a:spcPts val="600"/>
              </a:spcAft>
              <a:buNone/>
            </a:pPr>
            <a:r>
              <a:rPr lang="en-US"/>
              <a:t>This problem is handled by data </a:t>
            </a:r>
            <a:r>
              <a:rPr lang="en-US"/>
              <a:t>augmentation</a:t>
            </a:r>
            <a:endParaRPr/>
          </a:p>
        </p:txBody>
      </p:sp>
      <p:sp>
        <p:nvSpPr>
          <p:cNvPr id="354" name="Google Shape;354;g11e1e50253f_0_122"/>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55" name="Google Shape;355;g11e1e50253f_0_122"/>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g11e3b1410f8_0_31"/>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For example</a:t>
            </a:r>
            <a:endParaRPr/>
          </a:p>
        </p:txBody>
      </p:sp>
      <p:sp>
        <p:nvSpPr>
          <p:cNvPr id="361" name="Google Shape;361;g11e3b1410f8_0_31"/>
          <p:cNvSpPr txBox="1"/>
          <p:nvPr>
            <p:ph idx="1" type="body"/>
          </p:nvPr>
        </p:nvSpPr>
        <p:spPr>
          <a:xfrm>
            <a:off x="392442" y="31994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rPr lang="en-US"/>
              <a:t>We generate 4 samples by one and thus by doing so we make our model more robust and increase its efficiency</a:t>
            </a:r>
            <a:endParaRPr/>
          </a:p>
          <a:p>
            <a:pPr indent="0" lvl="0" marL="0" rtl="0" algn="l">
              <a:spcBef>
                <a:spcPts val="600"/>
              </a:spcBef>
              <a:spcAft>
                <a:spcPts val="600"/>
              </a:spcAft>
              <a:buNone/>
            </a:pPr>
            <a:r>
              <a:t/>
            </a:r>
            <a:endParaRPr/>
          </a:p>
        </p:txBody>
      </p:sp>
      <p:pic>
        <p:nvPicPr>
          <p:cNvPr id="362" name="Google Shape;362;g11e3b1410f8_0_31"/>
          <p:cNvPicPr preferRelativeResize="0"/>
          <p:nvPr/>
        </p:nvPicPr>
        <p:blipFill>
          <a:blip r:embed="rId3">
            <a:alphaModFix/>
          </a:blip>
          <a:stretch>
            <a:fillRect/>
          </a:stretch>
        </p:blipFill>
        <p:spPr>
          <a:xfrm>
            <a:off x="2397350" y="2481638"/>
            <a:ext cx="6858000" cy="3476625"/>
          </a:xfrm>
          <a:prstGeom prst="rect">
            <a:avLst/>
          </a:prstGeom>
          <a:noFill/>
          <a:ln>
            <a:noFill/>
          </a:ln>
        </p:spPr>
      </p:pic>
      <p:sp>
        <p:nvSpPr>
          <p:cNvPr id="363" name="Google Shape;363;g11e3b1410f8_0_31"/>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64" name="Google Shape;364;g11e3b1410f8_0_31"/>
          <p:cNvPicPr preferRelativeResize="0"/>
          <p:nvPr/>
        </p:nvPicPr>
        <p:blipFill>
          <a:blip r:embed="rId4">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g11e3b1410f8_0_37"/>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How do we do it</a:t>
            </a:r>
            <a:endParaRPr/>
          </a:p>
        </p:txBody>
      </p:sp>
      <p:sp>
        <p:nvSpPr>
          <p:cNvPr id="370" name="Google Shape;370;g11e3b1410f8_0_37"/>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333756" lvl="0" marL="457200" rtl="0" algn="l">
              <a:spcBef>
                <a:spcPts val="360"/>
              </a:spcBef>
              <a:spcAft>
                <a:spcPts val="0"/>
              </a:spcAft>
              <a:buSzPts val="1656"/>
              <a:buChar char="◼"/>
            </a:pPr>
            <a:r>
              <a:rPr lang="en-US"/>
              <a:t>Use the Keras preprocessing layers, such as</a:t>
            </a:r>
            <a:r>
              <a:rPr i="1" lang="en-US"/>
              <a:t> </a:t>
            </a:r>
            <a:r>
              <a:rPr b="1" i="1" lang="en-US"/>
              <a:t>tf.keras.layers.Resizing, tf.keras.layers.Rescaling, tf.keras.layers.RandomFlip, and tf.keras.layers.RandomRotation.</a:t>
            </a:r>
            <a:endParaRPr b="1" i="1"/>
          </a:p>
          <a:p>
            <a:pPr indent="0" lvl="0" marL="457200" rtl="0" algn="l">
              <a:spcBef>
                <a:spcPts val="600"/>
              </a:spcBef>
              <a:spcAft>
                <a:spcPts val="0"/>
              </a:spcAft>
              <a:buNone/>
            </a:pPr>
            <a:r>
              <a:t/>
            </a:r>
            <a:endParaRPr/>
          </a:p>
          <a:p>
            <a:pPr indent="-333756" lvl="0" marL="457200" rtl="0" algn="l">
              <a:spcBef>
                <a:spcPts val="600"/>
              </a:spcBef>
              <a:spcAft>
                <a:spcPts val="0"/>
              </a:spcAft>
              <a:buSzPts val="1656"/>
              <a:buChar char="◼"/>
            </a:pPr>
            <a:r>
              <a:rPr lang="en-US"/>
              <a:t>Use the tf.image methods, such as </a:t>
            </a:r>
            <a:r>
              <a:rPr b="1" i="1" lang="en-US"/>
              <a:t>tf.image.flip_left_right, tf.image.rgb_to_grayscale, tf.image.adjust_brightness, tf.image.central_crop, and tf.image.stateless_random*.</a:t>
            </a:r>
            <a:endParaRPr b="1" i="1"/>
          </a:p>
          <a:p>
            <a:pPr indent="0" lvl="0" marL="0" rtl="0" algn="l">
              <a:spcBef>
                <a:spcPts val="600"/>
              </a:spcBef>
              <a:spcAft>
                <a:spcPts val="600"/>
              </a:spcAft>
              <a:buNone/>
            </a:pPr>
            <a:r>
              <a:t/>
            </a:r>
            <a:endParaRPr b="1" i="1"/>
          </a:p>
        </p:txBody>
      </p:sp>
      <p:sp>
        <p:nvSpPr>
          <p:cNvPr id="371" name="Google Shape;371;g11e3b1410f8_0_37"/>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72" name="Google Shape;372;g11e3b1410f8_0_37"/>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g11e3b1410f8_0_43"/>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Example</a:t>
            </a:r>
            <a:endParaRPr/>
          </a:p>
        </p:txBody>
      </p:sp>
      <p:sp>
        <p:nvSpPr>
          <p:cNvPr id="378" name="Google Shape;378;g11e3b1410f8_0_43"/>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Clr>
                <a:schemeClr val="dk1"/>
              </a:buClr>
              <a:buSzPts val="1100"/>
              <a:buFont typeface="Arial"/>
              <a:buNone/>
            </a:pPr>
            <a:r>
              <a:rPr lang="en-US"/>
              <a:t>resize_and_rescale = tf.keras.Sequential([</a:t>
            </a:r>
            <a:endParaRPr/>
          </a:p>
          <a:p>
            <a:pPr indent="0" lvl="0" marL="0" rtl="0" algn="l">
              <a:spcBef>
                <a:spcPts val="600"/>
              </a:spcBef>
              <a:spcAft>
                <a:spcPts val="0"/>
              </a:spcAft>
              <a:buClr>
                <a:schemeClr val="dk1"/>
              </a:buClr>
              <a:buSzPts val="1100"/>
              <a:buFont typeface="Arial"/>
              <a:buNone/>
            </a:pPr>
            <a:r>
              <a:rPr lang="en-US"/>
              <a:t>  layers.Resizing(IMG_SIZE, IMG_SIZE),</a:t>
            </a:r>
            <a:endParaRPr/>
          </a:p>
          <a:p>
            <a:pPr indent="0" lvl="0" marL="0" rtl="0" algn="l">
              <a:spcBef>
                <a:spcPts val="600"/>
              </a:spcBef>
              <a:spcAft>
                <a:spcPts val="0"/>
              </a:spcAft>
              <a:buClr>
                <a:schemeClr val="dk1"/>
              </a:buClr>
              <a:buSzPts val="1100"/>
              <a:buFont typeface="Arial"/>
              <a:buNone/>
            </a:pPr>
            <a:r>
              <a:rPr lang="en-US"/>
              <a:t>  layers.Rescaling(1./255)</a:t>
            </a:r>
            <a:endParaRPr/>
          </a:p>
          <a:p>
            <a:pPr indent="0" lvl="0" marL="0" rtl="0" algn="l">
              <a:spcBef>
                <a:spcPts val="600"/>
              </a:spcBef>
              <a:spcAft>
                <a:spcPts val="0"/>
              </a:spcAft>
              <a:buClr>
                <a:schemeClr val="dk1"/>
              </a:buClr>
              <a:buSzPts val="1100"/>
              <a:buFont typeface="Arial"/>
              <a:buNone/>
            </a:pPr>
            <a:r>
              <a:rPr lang="en-US"/>
              <a:t>])</a:t>
            </a:r>
            <a:endParaRPr/>
          </a:p>
          <a:p>
            <a:pPr indent="0" lvl="0" marL="0" rtl="0" algn="l">
              <a:spcBef>
                <a:spcPts val="600"/>
              </a:spcBef>
              <a:spcAft>
                <a:spcPts val="600"/>
              </a:spcAft>
              <a:buNone/>
            </a:pPr>
            <a:r>
              <a:t/>
            </a:r>
            <a:endParaRPr/>
          </a:p>
        </p:txBody>
      </p:sp>
      <p:sp>
        <p:nvSpPr>
          <p:cNvPr id="379" name="Google Shape;379;g11e3b1410f8_0_43"/>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80" name="Google Shape;380;g11e3b1410f8_0_43"/>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g11e3b1410f8_0_49"/>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Example</a:t>
            </a:r>
            <a:endParaRPr/>
          </a:p>
        </p:txBody>
      </p:sp>
      <p:pic>
        <p:nvPicPr>
          <p:cNvPr id="386" name="Google Shape;386;g11e3b1410f8_0_49"/>
          <p:cNvPicPr preferRelativeResize="0"/>
          <p:nvPr/>
        </p:nvPicPr>
        <p:blipFill>
          <a:blip r:embed="rId3">
            <a:alphaModFix/>
          </a:blip>
          <a:stretch>
            <a:fillRect/>
          </a:stretch>
        </p:blipFill>
        <p:spPr>
          <a:xfrm>
            <a:off x="498250" y="1814924"/>
            <a:ext cx="3460003" cy="1281541"/>
          </a:xfrm>
          <a:prstGeom prst="rect">
            <a:avLst/>
          </a:prstGeom>
          <a:noFill/>
          <a:ln>
            <a:noFill/>
          </a:ln>
        </p:spPr>
      </p:pic>
      <p:pic>
        <p:nvPicPr>
          <p:cNvPr id="387" name="Google Shape;387;g11e3b1410f8_0_49"/>
          <p:cNvPicPr preferRelativeResize="0"/>
          <p:nvPr/>
        </p:nvPicPr>
        <p:blipFill>
          <a:blip r:embed="rId4">
            <a:alphaModFix/>
          </a:blip>
          <a:stretch>
            <a:fillRect/>
          </a:stretch>
        </p:blipFill>
        <p:spPr>
          <a:xfrm>
            <a:off x="615073" y="2990295"/>
            <a:ext cx="3589177" cy="2000243"/>
          </a:xfrm>
          <a:prstGeom prst="rect">
            <a:avLst/>
          </a:prstGeom>
          <a:noFill/>
          <a:ln>
            <a:noFill/>
          </a:ln>
        </p:spPr>
      </p:pic>
      <p:pic>
        <p:nvPicPr>
          <p:cNvPr id="388" name="Google Shape;388;g11e3b1410f8_0_49"/>
          <p:cNvPicPr preferRelativeResize="0"/>
          <p:nvPr/>
        </p:nvPicPr>
        <p:blipFill>
          <a:blip r:embed="rId5">
            <a:alphaModFix/>
          </a:blip>
          <a:stretch>
            <a:fillRect/>
          </a:stretch>
        </p:blipFill>
        <p:spPr>
          <a:xfrm>
            <a:off x="4264440" y="1814936"/>
            <a:ext cx="3460003" cy="1281541"/>
          </a:xfrm>
          <a:prstGeom prst="rect">
            <a:avLst/>
          </a:prstGeom>
          <a:noFill/>
          <a:ln>
            <a:noFill/>
          </a:ln>
        </p:spPr>
      </p:pic>
      <p:pic>
        <p:nvPicPr>
          <p:cNvPr id="389" name="Google Shape;389;g11e3b1410f8_0_49"/>
          <p:cNvPicPr preferRelativeResize="0"/>
          <p:nvPr/>
        </p:nvPicPr>
        <p:blipFill>
          <a:blip r:embed="rId6">
            <a:alphaModFix/>
          </a:blip>
          <a:stretch>
            <a:fillRect/>
          </a:stretch>
        </p:blipFill>
        <p:spPr>
          <a:xfrm>
            <a:off x="615073" y="4901515"/>
            <a:ext cx="3460003" cy="1290200"/>
          </a:xfrm>
          <a:prstGeom prst="rect">
            <a:avLst/>
          </a:prstGeom>
          <a:noFill/>
          <a:ln>
            <a:noFill/>
          </a:ln>
        </p:spPr>
      </p:pic>
      <p:pic>
        <p:nvPicPr>
          <p:cNvPr id="390" name="Google Shape;390;g11e3b1410f8_0_49"/>
          <p:cNvPicPr preferRelativeResize="0"/>
          <p:nvPr/>
        </p:nvPicPr>
        <p:blipFill>
          <a:blip r:embed="rId7">
            <a:alphaModFix/>
          </a:blip>
          <a:stretch>
            <a:fillRect/>
          </a:stretch>
        </p:blipFill>
        <p:spPr>
          <a:xfrm>
            <a:off x="4351876" y="3235010"/>
            <a:ext cx="3460003" cy="1281541"/>
          </a:xfrm>
          <a:prstGeom prst="rect">
            <a:avLst/>
          </a:prstGeom>
          <a:noFill/>
          <a:ln>
            <a:noFill/>
          </a:ln>
        </p:spPr>
      </p:pic>
      <p:pic>
        <p:nvPicPr>
          <p:cNvPr id="391" name="Google Shape;391;g11e3b1410f8_0_49"/>
          <p:cNvPicPr preferRelativeResize="0"/>
          <p:nvPr/>
        </p:nvPicPr>
        <p:blipFill>
          <a:blip r:embed="rId8">
            <a:alphaModFix/>
          </a:blip>
          <a:stretch>
            <a:fillRect/>
          </a:stretch>
        </p:blipFill>
        <p:spPr>
          <a:xfrm>
            <a:off x="4414368" y="4825970"/>
            <a:ext cx="3460003" cy="1281541"/>
          </a:xfrm>
          <a:prstGeom prst="rect">
            <a:avLst/>
          </a:prstGeom>
          <a:noFill/>
          <a:ln>
            <a:noFill/>
          </a:ln>
        </p:spPr>
      </p:pic>
      <p:pic>
        <p:nvPicPr>
          <p:cNvPr id="392" name="Google Shape;392;g11e3b1410f8_0_49"/>
          <p:cNvPicPr preferRelativeResize="0"/>
          <p:nvPr/>
        </p:nvPicPr>
        <p:blipFill>
          <a:blip r:embed="rId9">
            <a:alphaModFix/>
          </a:blip>
          <a:stretch>
            <a:fillRect/>
          </a:stretch>
        </p:blipFill>
        <p:spPr>
          <a:xfrm>
            <a:off x="8084489" y="1814931"/>
            <a:ext cx="3780511" cy="4440006"/>
          </a:xfrm>
          <a:prstGeom prst="rect">
            <a:avLst/>
          </a:prstGeom>
          <a:noFill/>
          <a:ln>
            <a:noFill/>
          </a:ln>
        </p:spPr>
      </p:pic>
      <p:sp>
        <p:nvSpPr>
          <p:cNvPr id="393" name="Google Shape;393;g11e3b1410f8_0_49"/>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394" name="Google Shape;394;g11e3b1410f8_0_49"/>
          <p:cNvPicPr preferRelativeResize="0"/>
          <p:nvPr/>
        </p:nvPicPr>
        <p:blipFill>
          <a:blip r:embed="rId10">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g13d62a62847_0_0"/>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Time for some practice questions!</a:t>
            </a:r>
            <a:endParaRPr/>
          </a:p>
        </p:txBody>
      </p:sp>
      <p:sp>
        <p:nvSpPr>
          <p:cNvPr id="400" name="Google Shape;400;g13d62a62847_0_0"/>
          <p:cNvSpPr txBox="1"/>
          <p:nvPr>
            <p:ph idx="1" type="body"/>
          </p:nvPr>
        </p:nvSpPr>
        <p:spPr>
          <a:xfrm>
            <a:off x="581242" y="2560571"/>
            <a:ext cx="11029500" cy="3678300"/>
          </a:xfrm>
          <a:prstGeom prst="rect">
            <a:avLst/>
          </a:prstGeom>
        </p:spPr>
        <p:txBody>
          <a:bodyPr anchorCtr="0" anchor="ctr" bIns="45700" lIns="91425" spcFirstLastPara="1" rIns="91425" wrap="square" tIns="45700">
            <a:noAutofit/>
          </a:bodyPr>
          <a:lstStyle/>
          <a:p>
            <a:pPr indent="0" lvl="0" marL="0" rtl="0" algn="l">
              <a:spcBef>
                <a:spcPts val="360"/>
              </a:spcBef>
              <a:spcAft>
                <a:spcPts val="0"/>
              </a:spcAft>
              <a:buClr>
                <a:schemeClr val="dk1"/>
              </a:buClr>
              <a:buSzPts val="1100"/>
              <a:buFont typeface="Arial"/>
              <a:buNone/>
            </a:pPr>
            <a:r>
              <a:rPr lang="en-US" sz="2000"/>
              <a:t>Q-1 What do you understand by receptive layer and what role it plays in Deep neural network?</a:t>
            </a:r>
            <a:endParaRPr sz="2000"/>
          </a:p>
          <a:p>
            <a:pPr indent="0" lvl="0" marL="0" rtl="0" algn="l">
              <a:spcBef>
                <a:spcPts val="600"/>
              </a:spcBef>
              <a:spcAft>
                <a:spcPts val="0"/>
              </a:spcAft>
              <a:buClr>
                <a:schemeClr val="dk1"/>
              </a:buClr>
              <a:buSzPts val="1100"/>
              <a:buFont typeface="Arial"/>
              <a:buNone/>
            </a:pPr>
            <a:r>
              <a:t/>
            </a:r>
            <a:endParaRPr sz="2000"/>
          </a:p>
          <a:p>
            <a:pPr indent="0" lvl="0" marL="0" rtl="0" algn="l">
              <a:spcBef>
                <a:spcPts val="600"/>
              </a:spcBef>
              <a:spcAft>
                <a:spcPts val="0"/>
              </a:spcAft>
              <a:buClr>
                <a:schemeClr val="dk1"/>
              </a:buClr>
              <a:buSzPts val="1100"/>
              <a:buFont typeface="Arial"/>
              <a:buNone/>
            </a:pPr>
            <a:r>
              <a:rPr lang="en-US" sz="2000"/>
              <a:t>Q-2 What is the exact problem of </a:t>
            </a:r>
            <a:r>
              <a:rPr lang="en-US" sz="2000"/>
              <a:t>diminishing</a:t>
            </a:r>
            <a:r>
              <a:rPr lang="en-US" sz="2000"/>
              <a:t> gradients? How can we solve it?</a:t>
            </a:r>
            <a:endParaRPr sz="2000"/>
          </a:p>
          <a:p>
            <a:pPr indent="0" lvl="0" marL="0" rtl="0" algn="l">
              <a:spcBef>
                <a:spcPts val="600"/>
              </a:spcBef>
              <a:spcAft>
                <a:spcPts val="0"/>
              </a:spcAft>
              <a:buClr>
                <a:schemeClr val="dk1"/>
              </a:buClr>
              <a:buSzPts val="1100"/>
              <a:buFont typeface="Arial"/>
              <a:buNone/>
            </a:pPr>
            <a:r>
              <a:t/>
            </a:r>
            <a:endParaRPr sz="2000"/>
          </a:p>
          <a:p>
            <a:pPr indent="0" lvl="0" marL="0" rtl="0" algn="l">
              <a:spcBef>
                <a:spcPts val="600"/>
              </a:spcBef>
              <a:spcAft>
                <a:spcPts val="0"/>
              </a:spcAft>
              <a:buClr>
                <a:schemeClr val="dk1"/>
              </a:buClr>
              <a:buSzPts val="1100"/>
              <a:buFont typeface="Arial"/>
              <a:buNone/>
            </a:pPr>
            <a:r>
              <a:rPr lang="en-US" sz="2000"/>
              <a:t>Q-3 What is Pooling? Write down the names for different pooling techniques.</a:t>
            </a:r>
            <a:endParaRPr sz="2000"/>
          </a:p>
          <a:p>
            <a:pPr indent="0" lvl="0" marL="0" rtl="0" algn="l">
              <a:spcBef>
                <a:spcPts val="600"/>
              </a:spcBef>
              <a:spcAft>
                <a:spcPts val="0"/>
              </a:spcAft>
              <a:buClr>
                <a:schemeClr val="dk1"/>
              </a:buClr>
              <a:buSzPts val="1100"/>
              <a:buFont typeface="Arial"/>
              <a:buNone/>
            </a:pPr>
            <a:r>
              <a:t/>
            </a:r>
            <a:endParaRPr sz="2000"/>
          </a:p>
          <a:p>
            <a:pPr indent="0" lvl="0" marL="0" rtl="0" algn="l">
              <a:spcBef>
                <a:spcPts val="600"/>
              </a:spcBef>
              <a:spcAft>
                <a:spcPts val="0"/>
              </a:spcAft>
              <a:buClr>
                <a:schemeClr val="dk1"/>
              </a:buClr>
              <a:buSzPts val="1100"/>
              <a:buFont typeface="Arial"/>
              <a:buNone/>
            </a:pPr>
            <a:r>
              <a:rPr lang="en-US" sz="2000"/>
              <a:t>Q-4 Explain in detail concept of Dropout and Batch normalization.</a:t>
            </a:r>
            <a:endParaRPr sz="2000"/>
          </a:p>
          <a:p>
            <a:pPr indent="0" lvl="0" marL="0" rtl="0" algn="l">
              <a:spcBef>
                <a:spcPts val="600"/>
              </a:spcBef>
              <a:spcAft>
                <a:spcPts val="0"/>
              </a:spcAft>
              <a:buClr>
                <a:schemeClr val="dk1"/>
              </a:buClr>
              <a:buSzPts val="1100"/>
              <a:buFont typeface="Arial"/>
              <a:buNone/>
            </a:pPr>
            <a:r>
              <a:t/>
            </a:r>
            <a:endParaRPr sz="2000"/>
          </a:p>
          <a:p>
            <a:pPr indent="0" lvl="0" marL="0" rtl="0" algn="l">
              <a:spcBef>
                <a:spcPts val="600"/>
              </a:spcBef>
              <a:spcAft>
                <a:spcPts val="0"/>
              </a:spcAft>
              <a:buClr>
                <a:schemeClr val="dk1"/>
              </a:buClr>
              <a:buSzPts val="1100"/>
              <a:buFont typeface="Arial"/>
              <a:buNone/>
            </a:pPr>
            <a:r>
              <a:rPr lang="en-US" sz="2000"/>
              <a:t>Q-5 How data augmentation solves the problem with uncleared images?</a:t>
            </a:r>
            <a:endParaRPr sz="2000"/>
          </a:p>
          <a:p>
            <a:pPr indent="0" lvl="0" marL="0" rtl="0" algn="l">
              <a:spcBef>
                <a:spcPts val="600"/>
              </a:spcBef>
              <a:spcAft>
                <a:spcPts val="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11e1e50253f_0_0"/>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Today we will see..</a:t>
            </a:r>
            <a:endParaRPr/>
          </a:p>
        </p:txBody>
      </p:sp>
      <p:sp>
        <p:nvSpPr>
          <p:cNvPr id="119" name="Google Shape;119;g11e1e50253f_0_0"/>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333756" lvl="0" marL="457200" rtl="0" algn="l">
              <a:spcBef>
                <a:spcPts val="360"/>
              </a:spcBef>
              <a:spcAft>
                <a:spcPts val="0"/>
              </a:spcAft>
              <a:buSzPts val="1656"/>
              <a:buChar char="◼"/>
            </a:pPr>
            <a:r>
              <a:rPr lang="en-US"/>
              <a:t>Receptive Field</a:t>
            </a:r>
            <a:endParaRPr/>
          </a:p>
          <a:p>
            <a:pPr indent="-333756" lvl="0" marL="457200" rtl="0" algn="l">
              <a:spcBef>
                <a:spcPts val="0"/>
              </a:spcBef>
              <a:spcAft>
                <a:spcPts val="0"/>
              </a:spcAft>
              <a:buSzPts val="1656"/>
              <a:buChar char="◼"/>
            </a:pPr>
            <a:r>
              <a:rPr lang="en-US"/>
              <a:t>Pooling</a:t>
            </a:r>
            <a:endParaRPr/>
          </a:p>
          <a:p>
            <a:pPr indent="-333756" lvl="0" marL="457200" rtl="0" algn="l">
              <a:spcBef>
                <a:spcPts val="0"/>
              </a:spcBef>
              <a:spcAft>
                <a:spcPts val="0"/>
              </a:spcAft>
              <a:buSzPts val="1656"/>
              <a:buChar char="◼"/>
            </a:pPr>
            <a:r>
              <a:rPr lang="en-US"/>
              <a:t>Dropout</a:t>
            </a:r>
            <a:endParaRPr/>
          </a:p>
          <a:p>
            <a:pPr indent="-333756" lvl="0" marL="457200" rtl="0" algn="l">
              <a:spcBef>
                <a:spcPts val="0"/>
              </a:spcBef>
              <a:spcAft>
                <a:spcPts val="0"/>
              </a:spcAft>
              <a:buSzPts val="1656"/>
              <a:buChar char="◼"/>
            </a:pPr>
            <a:r>
              <a:rPr lang="en-US"/>
              <a:t>Batch Normalisation</a:t>
            </a:r>
            <a:endParaRPr/>
          </a:p>
          <a:p>
            <a:pPr indent="-333756" lvl="0" marL="457200" rtl="0" algn="l">
              <a:spcBef>
                <a:spcPts val="0"/>
              </a:spcBef>
              <a:spcAft>
                <a:spcPts val="0"/>
              </a:spcAft>
              <a:buSzPts val="1656"/>
              <a:buChar char="◼"/>
            </a:pPr>
            <a:r>
              <a:rPr lang="en-US"/>
              <a:t>Augmentation</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600"/>
              </a:spcAft>
              <a:buNone/>
            </a:pPr>
            <a:r>
              <a:t/>
            </a:r>
            <a:endParaRPr/>
          </a:p>
        </p:txBody>
      </p:sp>
      <p:sp>
        <p:nvSpPr>
          <p:cNvPr id="120" name="Google Shape;120;g11e1e50253f_0_0"/>
          <p:cNvSpPr/>
          <p:nvPr/>
        </p:nvSpPr>
        <p:spPr>
          <a:xfrm>
            <a:off x="479400" y="6395297"/>
            <a:ext cx="11233200" cy="444000"/>
          </a:xfrm>
          <a:prstGeom prst="rect">
            <a:avLst/>
          </a:prstGeom>
          <a:solidFill>
            <a:schemeClr val="accent1">
              <a:alpha val="0"/>
            </a:schemeClr>
          </a:solidFill>
          <a:ln cap="rnd" cmpd="sng" w="22225">
            <a:solidFill>
              <a:srgbClr val="380E2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800">
                <a:solidFill>
                  <a:srgbClr val="6C244A"/>
                </a:solidFill>
                <a:latin typeface="Arial Rounded"/>
                <a:ea typeface="Arial Rounded"/>
                <a:cs typeface="Arial Rounded"/>
                <a:sym typeface="Arial Rounded"/>
              </a:rPr>
              <a:t>AI4LE </a:t>
            </a:r>
            <a:r>
              <a:rPr b="1" i="0" lang="en-US" sz="1800" u="none" cap="none" strike="noStrike">
                <a:solidFill>
                  <a:srgbClr val="6C244A"/>
                </a:solidFill>
                <a:latin typeface="Arial Rounded"/>
                <a:ea typeface="Arial Rounded"/>
                <a:cs typeface="Arial Rounded"/>
                <a:sym typeface="Arial Rounded"/>
              </a:rPr>
              <a:t>			                                  Week </a:t>
            </a:r>
            <a:r>
              <a:rPr b="1" lang="en-US" sz="1800">
                <a:solidFill>
                  <a:srgbClr val="6C244A"/>
                </a:solidFill>
                <a:latin typeface="Arial Rounded"/>
                <a:ea typeface="Arial Rounded"/>
                <a:cs typeface="Arial Rounded"/>
                <a:sym typeface="Arial Rounded"/>
              </a:rPr>
              <a:t>5</a:t>
            </a:r>
            <a:r>
              <a:rPr b="1" i="0" lang="en-US" sz="1800" u="none" cap="none" strike="noStrike">
                <a:solidFill>
                  <a:srgbClr val="6C244A"/>
                </a:solidFill>
                <a:latin typeface="Arial Rounded"/>
                <a:ea typeface="Arial Rounded"/>
                <a:cs typeface="Arial Rounded"/>
                <a:sym typeface="Arial Rounded"/>
              </a:rPr>
              <a:t>. Session </a:t>
            </a:r>
            <a:r>
              <a:rPr b="1" lang="en-US" sz="1800">
                <a:solidFill>
                  <a:srgbClr val="6C244A"/>
                </a:solidFill>
                <a:latin typeface="Arial Rounded"/>
                <a:ea typeface="Arial Rounded"/>
                <a:cs typeface="Arial Rounded"/>
                <a:sym typeface="Arial Rounded"/>
              </a:rPr>
              <a:t>1</a:t>
            </a:r>
            <a:endParaRPr b="1" sz="1800">
              <a:solidFill>
                <a:srgbClr val="6C244A"/>
              </a:solidFill>
              <a:latin typeface="Arial Rounded"/>
              <a:ea typeface="Arial Rounded"/>
              <a:cs typeface="Arial Rounded"/>
              <a:sym typeface="Arial Rounded"/>
            </a:endParaRPr>
          </a:p>
        </p:txBody>
      </p:sp>
      <p:pic>
        <p:nvPicPr>
          <p:cNvPr id="121" name="Google Shape;121;g11e1e50253f_0_0"/>
          <p:cNvPicPr preferRelativeResize="0"/>
          <p:nvPr/>
        </p:nvPicPr>
        <p:blipFill>
          <a:blip r:embed="rId3">
            <a:alphaModFix/>
          </a:blip>
          <a:stretch>
            <a:fillRect/>
          </a:stretch>
        </p:blipFill>
        <p:spPr>
          <a:xfrm>
            <a:off x="9579178" y="6430813"/>
            <a:ext cx="2031621" cy="372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1299149e7dc_0_12"/>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Receptive Field</a:t>
            </a:r>
            <a:endParaRPr/>
          </a:p>
        </p:txBody>
      </p:sp>
      <p:sp>
        <p:nvSpPr>
          <p:cNvPr id="127" name="Google Shape;127;g1299149e7dc_0_12"/>
          <p:cNvSpPr txBox="1"/>
          <p:nvPr>
            <p:ph idx="1" type="body"/>
          </p:nvPr>
        </p:nvSpPr>
        <p:spPr>
          <a:xfrm>
            <a:off x="581192" y="2180496"/>
            <a:ext cx="11029500" cy="3678300"/>
          </a:xfrm>
          <a:prstGeom prst="rect">
            <a:avLst/>
          </a:prstGeom>
        </p:spPr>
        <p:txBody>
          <a:bodyPr anchorCtr="0" anchor="ctr" bIns="45700" lIns="91425" spcFirstLastPara="1" rIns="91425" wrap="square" tIns="45700">
            <a:normAutofit/>
          </a:bodyPr>
          <a:lstStyle/>
          <a:p>
            <a:pPr indent="-346456" lvl="0" marL="457200" rtl="0" algn="l">
              <a:lnSpc>
                <a:spcPct val="150000"/>
              </a:lnSpc>
              <a:spcBef>
                <a:spcPts val="360"/>
              </a:spcBef>
              <a:spcAft>
                <a:spcPts val="0"/>
              </a:spcAft>
              <a:buSzPts val="1856"/>
              <a:buChar char="◼"/>
            </a:pPr>
            <a:r>
              <a:rPr i="1" lang="en-US" sz="1700">
                <a:solidFill>
                  <a:schemeClr val="dk1"/>
                </a:solidFill>
                <a:highlight>
                  <a:srgbClr val="E2F3FF"/>
                </a:highlight>
                <a:latin typeface="Georgia"/>
                <a:ea typeface="Georgia"/>
                <a:cs typeface="Georgia"/>
                <a:sym typeface="Georgia"/>
              </a:rPr>
              <a:t>T</a:t>
            </a:r>
            <a:r>
              <a:rPr i="1" lang="en-US" sz="1700">
                <a:solidFill>
                  <a:schemeClr val="dk1"/>
                </a:solidFill>
                <a:highlight>
                  <a:srgbClr val="E2F3FF"/>
                </a:highlight>
              </a:rPr>
              <a:t>he </a:t>
            </a:r>
            <a:r>
              <a:rPr b="1" i="1" lang="en-US" sz="1700">
                <a:solidFill>
                  <a:schemeClr val="dk1"/>
                </a:solidFill>
                <a:highlight>
                  <a:srgbClr val="E2F3FF"/>
                </a:highlight>
              </a:rPr>
              <a:t>receptive field</a:t>
            </a:r>
            <a:r>
              <a:rPr i="1" lang="en-US" sz="1700">
                <a:solidFill>
                  <a:schemeClr val="dk1"/>
                </a:solidFill>
                <a:highlight>
                  <a:srgbClr val="E2F3FF"/>
                </a:highlight>
              </a:rPr>
              <a:t> is defined as the region in the input space that a particular CNN’s feature is looking at (i.e. be affected by)</a:t>
            </a:r>
            <a:r>
              <a:rPr lang="en-US" sz="1700">
                <a:solidFill>
                  <a:srgbClr val="292929"/>
                </a:solidFill>
                <a:highlight>
                  <a:srgbClr val="FFFFFF"/>
                </a:highlight>
              </a:rPr>
              <a:t>.</a:t>
            </a:r>
            <a:endParaRPr sz="1700">
              <a:solidFill>
                <a:srgbClr val="292929"/>
              </a:solidFill>
              <a:highlight>
                <a:srgbClr val="FFFFFF"/>
              </a:highlight>
            </a:endParaRPr>
          </a:p>
          <a:p>
            <a:pPr indent="-349250" lvl="0" marL="457200" rtl="0" algn="l">
              <a:lnSpc>
                <a:spcPct val="150000"/>
              </a:lnSpc>
              <a:spcBef>
                <a:spcPts val="0"/>
              </a:spcBef>
              <a:spcAft>
                <a:spcPts val="0"/>
              </a:spcAft>
              <a:buSzPts val="1900"/>
              <a:buChar char="◼"/>
            </a:pPr>
            <a:r>
              <a:rPr lang="en-US" sz="1700">
                <a:solidFill>
                  <a:srgbClr val="292929"/>
                </a:solidFill>
                <a:highlight>
                  <a:srgbClr val="FFFFFF"/>
                </a:highlight>
              </a:rPr>
              <a:t>A receptive field of a feature can be described by its </a:t>
            </a:r>
            <a:r>
              <a:rPr b="1" lang="en-US" sz="1700">
                <a:solidFill>
                  <a:srgbClr val="292929"/>
                </a:solidFill>
                <a:highlight>
                  <a:srgbClr val="FFFFFF"/>
                </a:highlight>
              </a:rPr>
              <a:t>center location</a:t>
            </a:r>
            <a:r>
              <a:rPr lang="en-US" sz="1700">
                <a:solidFill>
                  <a:srgbClr val="292929"/>
                </a:solidFill>
                <a:highlight>
                  <a:srgbClr val="FFFFFF"/>
                </a:highlight>
              </a:rPr>
              <a:t> and its</a:t>
            </a:r>
            <a:r>
              <a:rPr b="1" lang="en-US" sz="1700">
                <a:solidFill>
                  <a:srgbClr val="292929"/>
                </a:solidFill>
                <a:highlight>
                  <a:srgbClr val="FFFFFF"/>
                </a:highlight>
              </a:rPr>
              <a:t> size</a:t>
            </a:r>
            <a:r>
              <a:rPr lang="en-US" sz="1700">
                <a:solidFill>
                  <a:srgbClr val="292929"/>
                </a:solidFill>
                <a:highlight>
                  <a:srgbClr val="FFFFFF"/>
                </a:highlight>
              </a:rPr>
              <a:t>. </a:t>
            </a:r>
            <a:endParaRPr sz="1900">
              <a:solidFill>
                <a:srgbClr val="292929"/>
              </a:solidFill>
              <a:highlight>
                <a:srgbClr val="FFFFFF"/>
              </a:highlight>
            </a:endParaRPr>
          </a:p>
          <a:p>
            <a:pPr indent="0" lvl="0" marL="0" rtl="0" algn="l">
              <a:spcBef>
                <a:spcPts val="600"/>
              </a:spcBef>
              <a:spcAft>
                <a:spcPts val="0"/>
              </a:spcAft>
              <a:buNone/>
            </a:pPr>
            <a:r>
              <a:t/>
            </a:r>
            <a:endParaRPr sz="1700">
              <a:solidFill>
                <a:srgbClr val="292929"/>
              </a:solidFill>
              <a:highlight>
                <a:srgbClr val="FFFFFF"/>
              </a:highlight>
            </a:endParaRPr>
          </a:p>
          <a:p>
            <a:pPr indent="0" lvl="0" marL="0" rtl="0" algn="l">
              <a:spcBef>
                <a:spcPts val="600"/>
              </a:spcBef>
              <a:spcAft>
                <a:spcPts val="600"/>
              </a:spcAft>
              <a:buNone/>
            </a:pPr>
            <a:r>
              <a:t/>
            </a:r>
            <a:endParaRPr sz="1700">
              <a:solidFill>
                <a:srgbClr val="292929"/>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g1299149e7dc_0_19"/>
          <p:cNvSpPr txBox="1"/>
          <p:nvPr>
            <p:ph type="title"/>
          </p:nvPr>
        </p:nvSpPr>
        <p:spPr>
          <a:xfrm>
            <a:off x="581200" y="702150"/>
            <a:ext cx="11029500" cy="557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Visualization of Receptive field</a:t>
            </a:r>
            <a:endParaRPr/>
          </a:p>
        </p:txBody>
      </p:sp>
      <p:pic>
        <p:nvPicPr>
          <p:cNvPr id="133" name="Google Shape;133;g1299149e7dc_0_19"/>
          <p:cNvPicPr preferRelativeResize="0"/>
          <p:nvPr/>
        </p:nvPicPr>
        <p:blipFill>
          <a:blip r:embed="rId3">
            <a:alphaModFix/>
          </a:blip>
          <a:stretch>
            <a:fillRect/>
          </a:stretch>
        </p:blipFill>
        <p:spPr>
          <a:xfrm>
            <a:off x="3707675" y="1318127"/>
            <a:ext cx="5199444" cy="52222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1299149e7dc_0_25"/>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Number of layers to </a:t>
            </a:r>
            <a:r>
              <a:rPr lang="en-US"/>
              <a:t>accommodate</a:t>
            </a:r>
            <a:r>
              <a:rPr lang="en-US"/>
              <a:t> whole of the input</a:t>
            </a:r>
            <a:endParaRPr/>
          </a:p>
        </p:txBody>
      </p:sp>
      <p:sp>
        <p:nvSpPr>
          <p:cNvPr id="139" name="Google Shape;139;g1299149e7dc_0_25"/>
          <p:cNvSpPr txBox="1"/>
          <p:nvPr>
            <p:ph idx="1" type="body"/>
          </p:nvPr>
        </p:nvSpPr>
        <p:spPr>
          <a:xfrm>
            <a:off x="581195" y="2180500"/>
            <a:ext cx="4751700" cy="3678300"/>
          </a:xfrm>
          <a:prstGeom prst="rect">
            <a:avLst/>
          </a:prstGeom>
        </p:spPr>
        <p:txBody>
          <a:bodyPr anchorCtr="0" anchor="ctr" bIns="45700" lIns="91425" spcFirstLastPara="1" rIns="91425" wrap="square" tIns="45700">
            <a:normAutofit lnSpcReduction="20000"/>
          </a:bodyPr>
          <a:lstStyle/>
          <a:p>
            <a:pPr indent="0" lvl="0" marL="0" rtl="0" algn="l">
              <a:spcBef>
                <a:spcPts val="360"/>
              </a:spcBef>
              <a:spcAft>
                <a:spcPts val="0"/>
              </a:spcAft>
              <a:buNone/>
            </a:pPr>
            <a:r>
              <a:rPr b="1" lang="en-US" sz="1900"/>
              <a:t>2*num_of_layers + 1 &gt;= r</a:t>
            </a:r>
            <a:endParaRPr b="1" sz="1900"/>
          </a:p>
          <a:p>
            <a:pPr indent="0" lvl="0" marL="0" rtl="0" algn="l">
              <a:spcBef>
                <a:spcPts val="600"/>
              </a:spcBef>
              <a:spcAft>
                <a:spcPts val="0"/>
              </a:spcAft>
              <a:buNone/>
            </a:pPr>
            <a:r>
              <a:t/>
            </a:r>
            <a:endParaRPr b="1" sz="1900"/>
          </a:p>
          <a:p>
            <a:pPr indent="0" lvl="0" marL="0" rtl="0" algn="l">
              <a:spcBef>
                <a:spcPts val="600"/>
              </a:spcBef>
              <a:spcAft>
                <a:spcPts val="0"/>
              </a:spcAft>
              <a:buNone/>
            </a:pPr>
            <a:r>
              <a:t/>
            </a:r>
            <a:endParaRPr b="1" sz="1900"/>
          </a:p>
          <a:p>
            <a:pPr indent="0" lvl="0" marL="0" rtl="0" algn="l">
              <a:spcBef>
                <a:spcPts val="600"/>
              </a:spcBef>
              <a:spcAft>
                <a:spcPts val="0"/>
              </a:spcAft>
              <a:buNone/>
            </a:pPr>
            <a:r>
              <a:t/>
            </a:r>
            <a:endParaRPr b="1" sz="1900"/>
          </a:p>
          <a:p>
            <a:pPr indent="0" lvl="0" marL="0" rtl="0" algn="l">
              <a:spcBef>
                <a:spcPts val="600"/>
              </a:spcBef>
              <a:spcAft>
                <a:spcPts val="0"/>
              </a:spcAft>
              <a:buNone/>
            </a:pPr>
            <a:r>
              <a:rPr b="1" lang="en-US" sz="1900"/>
              <a:t>2 * x + 1 &gt;= 5</a:t>
            </a:r>
            <a:endParaRPr b="1" sz="1900"/>
          </a:p>
          <a:p>
            <a:pPr indent="0" lvl="0" marL="0" rtl="0" algn="l">
              <a:spcBef>
                <a:spcPts val="600"/>
              </a:spcBef>
              <a:spcAft>
                <a:spcPts val="0"/>
              </a:spcAft>
              <a:buNone/>
            </a:pPr>
            <a:r>
              <a:rPr b="1" lang="en-US" sz="1900"/>
              <a:t>=&gt; x &gt;= 2 so, 3 Layers!!</a:t>
            </a:r>
            <a:endParaRPr b="1" sz="1900"/>
          </a:p>
          <a:p>
            <a:pPr indent="0" lvl="0" marL="0" rtl="0" algn="l">
              <a:spcBef>
                <a:spcPts val="600"/>
              </a:spcBef>
              <a:spcAft>
                <a:spcPts val="0"/>
              </a:spcAft>
              <a:buNone/>
            </a:pPr>
            <a:r>
              <a:t/>
            </a:r>
            <a:endParaRPr b="1" sz="1900"/>
          </a:p>
          <a:p>
            <a:pPr indent="0" lvl="0" marL="0" rtl="0" algn="l">
              <a:spcBef>
                <a:spcPts val="600"/>
              </a:spcBef>
              <a:spcAft>
                <a:spcPts val="0"/>
              </a:spcAft>
              <a:buNone/>
            </a:pPr>
            <a:r>
              <a:t/>
            </a:r>
            <a:endParaRPr b="1" sz="1900"/>
          </a:p>
          <a:p>
            <a:pPr indent="0" lvl="0" marL="0" rtl="0" algn="l">
              <a:spcBef>
                <a:spcPts val="600"/>
              </a:spcBef>
              <a:spcAft>
                <a:spcPts val="0"/>
              </a:spcAft>
              <a:buNone/>
            </a:pPr>
            <a:r>
              <a:t/>
            </a:r>
            <a:endParaRPr b="1" sz="1900"/>
          </a:p>
          <a:p>
            <a:pPr indent="0" lvl="0" marL="0" rtl="0" algn="l">
              <a:spcBef>
                <a:spcPts val="600"/>
              </a:spcBef>
              <a:spcAft>
                <a:spcPts val="0"/>
              </a:spcAft>
              <a:buNone/>
            </a:pPr>
            <a:r>
              <a:t/>
            </a:r>
            <a:endParaRPr b="1" sz="1900"/>
          </a:p>
          <a:p>
            <a:pPr indent="0" lvl="0" marL="0" rtl="0" algn="l">
              <a:spcBef>
                <a:spcPts val="600"/>
              </a:spcBef>
              <a:spcAft>
                <a:spcPts val="600"/>
              </a:spcAft>
              <a:buNone/>
            </a:pPr>
            <a:r>
              <a:t/>
            </a:r>
            <a:endParaRPr b="1" sz="1900"/>
          </a:p>
        </p:txBody>
      </p:sp>
      <p:sp>
        <p:nvSpPr>
          <p:cNvPr id="140" name="Google Shape;140;g1299149e7dc_0_25"/>
          <p:cNvSpPr txBox="1"/>
          <p:nvPr/>
        </p:nvSpPr>
        <p:spPr>
          <a:xfrm>
            <a:off x="864525" y="6187750"/>
            <a:ext cx="10539600" cy="477000"/>
          </a:xfrm>
          <a:prstGeom prst="rect">
            <a:avLst/>
          </a:prstGeom>
          <a:noFill/>
          <a:ln>
            <a:noFill/>
          </a:ln>
        </p:spPr>
        <p:txBody>
          <a:bodyPr anchorCtr="0" anchor="t" bIns="91425" lIns="91425" spcFirstLastPara="1" rIns="91425" wrap="square" tIns="91425">
            <a:spAutoFit/>
          </a:bodyPr>
          <a:lstStyle/>
          <a:p>
            <a:pPr indent="0" lvl="0" marL="0" rtl="0" algn="l">
              <a:spcBef>
                <a:spcPts val="360"/>
              </a:spcBef>
              <a:spcAft>
                <a:spcPts val="600"/>
              </a:spcAft>
              <a:buClr>
                <a:schemeClr val="dk1"/>
              </a:buClr>
              <a:buSzPts val="1100"/>
              <a:buFont typeface="Arial"/>
              <a:buNone/>
            </a:pPr>
            <a:r>
              <a:rPr b="1" lang="en-US" sz="1900">
                <a:solidFill>
                  <a:schemeClr val="dk2"/>
                </a:solidFill>
                <a:latin typeface="Gill Sans"/>
                <a:ea typeface="Gill Sans"/>
                <a:cs typeface="Gill Sans"/>
                <a:sym typeface="Gill Sans"/>
              </a:rPr>
              <a:t>Ref: </a:t>
            </a:r>
            <a:r>
              <a:rPr b="1" lang="en-US" sz="1900" u="sng">
                <a:solidFill>
                  <a:schemeClr val="hlink"/>
                </a:solidFill>
                <a:latin typeface="Gill Sans"/>
                <a:ea typeface="Gill Sans"/>
                <a:cs typeface="Gill Sans"/>
                <a:sym typeface="Gill Sans"/>
                <a:hlinkClick r:id="rId3"/>
              </a:rPr>
              <a:t>https://www.youtube.com/watch?v=70A3uYfM1qA&amp;ab_channel=AppliedAICourse</a:t>
            </a:r>
            <a:endParaRPr>
              <a:latin typeface="Gill Sans"/>
              <a:ea typeface="Gill Sans"/>
              <a:cs typeface="Gill Sans"/>
              <a:sym typeface="Gill Sans"/>
            </a:endParaRPr>
          </a:p>
        </p:txBody>
      </p:sp>
      <p:sp>
        <p:nvSpPr>
          <p:cNvPr id="141" name="Google Shape;141;g1299149e7dc_0_25"/>
          <p:cNvSpPr txBox="1"/>
          <p:nvPr/>
        </p:nvSpPr>
        <p:spPr>
          <a:xfrm>
            <a:off x="581200" y="4928850"/>
            <a:ext cx="55953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900">
                <a:latin typeface="Gill Sans"/>
                <a:ea typeface="Gill Sans"/>
                <a:cs typeface="Gill Sans"/>
                <a:sym typeface="Gill Sans"/>
              </a:rPr>
              <a:t>What about for a 1000-by-1000 image??</a:t>
            </a:r>
            <a:endParaRPr b="1" sz="1900">
              <a:latin typeface="Gill Sans"/>
              <a:ea typeface="Gill Sans"/>
              <a:cs typeface="Gill Sans"/>
              <a:sym typeface="Gill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1299149e7dc_0_33"/>
          <p:cNvSpPr txBox="1"/>
          <p:nvPr>
            <p:ph type="title"/>
          </p:nvPr>
        </p:nvSpPr>
        <p:spPr>
          <a:xfrm>
            <a:off x="581250" y="1098753"/>
            <a:ext cx="11029500" cy="5802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Problem of Diminishing Gradients</a:t>
            </a:r>
            <a:endParaRPr/>
          </a:p>
        </p:txBody>
      </p:sp>
      <p:sp>
        <p:nvSpPr>
          <p:cNvPr id="147" name="Google Shape;147;g1299149e7dc_0_33"/>
          <p:cNvSpPr txBox="1"/>
          <p:nvPr/>
        </p:nvSpPr>
        <p:spPr>
          <a:xfrm>
            <a:off x="1457075" y="6352875"/>
            <a:ext cx="752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Gill Sans"/>
                <a:ea typeface="Gill Sans"/>
                <a:cs typeface="Gill Sans"/>
                <a:sym typeface="Gill Sans"/>
              </a:rPr>
              <a:t>Ref: </a:t>
            </a:r>
            <a:r>
              <a:rPr lang="en-US" u="sng">
                <a:solidFill>
                  <a:schemeClr val="hlink"/>
                </a:solidFill>
                <a:latin typeface="Gill Sans"/>
                <a:ea typeface="Gill Sans"/>
                <a:cs typeface="Gill Sans"/>
                <a:sym typeface="Gill Sans"/>
                <a:hlinkClick r:id="rId3"/>
              </a:rPr>
              <a:t>https://www.youtube.com/watch?v=KKmCnwGzSv8&amp;ab_channel=Serrano.Academy</a:t>
            </a:r>
            <a:r>
              <a:rPr lang="en-US">
                <a:latin typeface="Gill Sans"/>
                <a:ea typeface="Gill Sans"/>
                <a:cs typeface="Gill Sans"/>
                <a:sym typeface="Gill Sans"/>
              </a:rPr>
              <a:t> </a:t>
            </a:r>
            <a:endParaRPr>
              <a:latin typeface="Gill Sans"/>
              <a:ea typeface="Gill Sans"/>
              <a:cs typeface="Gill Sans"/>
              <a:sym typeface="Gill Sans"/>
            </a:endParaRPr>
          </a:p>
        </p:txBody>
      </p:sp>
      <p:sp>
        <p:nvSpPr>
          <p:cNvPr id="148" name="Google Shape;148;g1299149e7dc_0_33"/>
          <p:cNvSpPr txBox="1"/>
          <p:nvPr/>
        </p:nvSpPr>
        <p:spPr>
          <a:xfrm>
            <a:off x="1068525" y="2603325"/>
            <a:ext cx="9548700" cy="1847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Gill Sans"/>
              <a:buChar char="●"/>
            </a:pPr>
            <a:r>
              <a:rPr lang="en-US" sz="1800">
                <a:latin typeface="Gill Sans"/>
                <a:ea typeface="Gill Sans"/>
                <a:cs typeface="Gill Sans"/>
                <a:sym typeface="Gill Sans"/>
              </a:rPr>
              <a:t>The gradients to be learnt at a later stage in the layer hierarchy might be very very different from the gradients to be learnt at an early stage.</a:t>
            </a:r>
            <a:endParaRPr sz="1800">
              <a:latin typeface="Gill Sans"/>
              <a:ea typeface="Gill Sans"/>
              <a:cs typeface="Gill Sans"/>
              <a:sym typeface="Gill Sans"/>
            </a:endParaRPr>
          </a:p>
          <a:p>
            <a:pPr indent="0" lvl="0" marL="457200" rtl="0" algn="l">
              <a:spcBef>
                <a:spcPts val="0"/>
              </a:spcBef>
              <a:spcAft>
                <a:spcPts val="0"/>
              </a:spcAft>
              <a:buNone/>
            </a:pPr>
            <a:r>
              <a:t/>
            </a:r>
            <a:endParaRPr sz="1800">
              <a:latin typeface="Gill Sans"/>
              <a:ea typeface="Gill Sans"/>
              <a:cs typeface="Gill Sans"/>
              <a:sym typeface="Gill Sans"/>
            </a:endParaRPr>
          </a:p>
          <a:p>
            <a:pPr indent="-342900" lvl="0" marL="457200" rtl="0" algn="l">
              <a:spcBef>
                <a:spcPts val="0"/>
              </a:spcBef>
              <a:spcAft>
                <a:spcPts val="0"/>
              </a:spcAft>
              <a:buSzPts val="1800"/>
              <a:buFont typeface="Gill Sans"/>
              <a:buChar char="●"/>
            </a:pPr>
            <a:r>
              <a:rPr lang="en-US" sz="1800">
                <a:latin typeface="Gill Sans"/>
                <a:ea typeface="Gill Sans"/>
                <a:cs typeface="Gill Sans"/>
                <a:sym typeface="Gill Sans"/>
              </a:rPr>
              <a:t>We tend to lose gradients which are smaller - this is the problem of diminishing gradients</a:t>
            </a:r>
            <a:endParaRPr sz="1800">
              <a:latin typeface="Gill Sans"/>
              <a:ea typeface="Gill Sans"/>
              <a:cs typeface="Gill Sans"/>
              <a:sym typeface="Gill Sans"/>
            </a:endParaRPr>
          </a:p>
          <a:p>
            <a:pPr indent="0" lvl="0" marL="457200" rtl="0" algn="l">
              <a:spcBef>
                <a:spcPts val="0"/>
              </a:spcBef>
              <a:spcAft>
                <a:spcPts val="0"/>
              </a:spcAft>
              <a:buNone/>
            </a:pPr>
            <a:r>
              <a:t/>
            </a:r>
            <a:endParaRPr sz="1800">
              <a:latin typeface="Gill Sans"/>
              <a:ea typeface="Gill Sans"/>
              <a:cs typeface="Gill Sans"/>
              <a:sym typeface="Gill Sans"/>
            </a:endParaRPr>
          </a:p>
          <a:p>
            <a:pPr indent="-342900" lvl="0" marL="457200" rtl="0" algn="l">
              <a:spcBef>
                <a:spcPts val="0"/>
              </a:spcBef>
              <a:spcAft>
                <a:spcPts val="0"/>
              </a:spcAft>
              <a:buSzPts val="1800"/>
              <a:buFont typeface="Gill Sans"/>
              <a:buChar char="●"/>
            </a:pPr>
            <a:r>
              <a:rPr lang="en-US" sz="1800">
                <a:latin typeface="Gill Sans"/>
                <a:ea typeface="Gill Sans"/>
                <a:cs typeface="Gill Sans"/>
                <a:sym typeface="Gill Sans"/>
              </a:rPr>
              <a:t>How to solve? - Reduce the number of layers?</a:t>
            </a:r>
            <a:endParaRPr sz="1800">
              <a:latin typeface="Gill Sans"/>
              <a:ea typeface="Gill Sans"/>
              <a:cs typeface="Gill Sans"/>
              <a:sym typeface="Gill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1299149e7dc_0_41"/>
          <p:cNvSpPr txBox="1"/>
          <p:nvPr>
            <p:ph type="title"/>
          </p:nvPr>
        </p:nvSpPr>
        <p:spPr>
          <a:xfrm>
            <a:off x="581192" y="702156"/>
            <a:ext cx="11029500" cy="1013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How to reduce the number of layers? </a:t>
            </a:r>
            <a:endParaRPr/>
          </a:p>
        </p:txBody>
      </p:sp>
      <p:sp>
        <p:nvSpPr>
          <p:cNvPr id="154" name="Google Shape;154;g1299149e7dc_0_41"/>
          <p:cNvSpPr txBox="1"/>
          <p:nvPr>
            <p:ph idx="1" type="body"/>
          </p:nvPr>
        </p:nvSpPr>
        <p:spPr>
          <a:xfrm>
            <a:off x="581211" y="2180500"/>
            <a:ext cx="9783600" cy="3678300"/>
          </a:xfrm>
          <a:prstGeom prst="rect">
            <a:avLst/>
          </a:prstGeom>
        </p:spPr>
        <p:txBody>
          <a:bodyPr anchorCtr="0" anchor="ctr" bIns="45700" lIns="91425" spcFirstLastPara="1" rIns="91425" wrap="square" tIns="45700">
            <a:normAutofit/>
          </a:bodyPr>
          <a:lstStyle/>
          <a:p>
            <a:pPr indent="-333756" lvl="0" marL="457200" rtl="0" algn="l">
              <a:spcBef>
                <a:spcPts val="360"/>
              </a:spcBef>
              <a:spcAft>
                <a:spcPts val="0"/>
              </a:spcAft>
              <a:buSzPts val="1656"/>
              <a:buChar char="◼"/>
            </a:pPr>
            <a:r>
              <a:rPr b="1" lang="en-US"/>
              <a:t>Pooling! - One solution..</a:t>
            </a:r>
            <a:endParaRPr b="1"/>
          </a:p>
          <a:p>
            <a:pPr indent="-333756" lvl="0" marL="457200" rtl="0" algn="l">
              <a:spcBef>
                <a:spcPts val="0"/>
              </a:spcBef>
              <a:spcAft>
                <a:spcPts val="0"/>
              </a:spcAft>
              <a:buSzPts val="1656"/>
              <a:buChar char="◼"/>
            </a:pPr>
            <a:r>
              <a:rPr b="1" lang="en-US"/>
              <a:t>WHAT EXACTLY IS REDUCED? - Size of features!!!</a:t>
            </a:r>
            <a:endParaRPr b="1"/>
          </a:p>
        </p:txBody>
      </p:sp>
      <p:sp>
        <p:nvSpPr>
          <p:cNvPr id="155" name="Google Shape;155;g1299149e7dc_0_41"/>
          <p:cNvSpPr txBox="1"/>
          <p:nvPr/>
        </p:nvSpPr>
        <p:spPr>
          <a:xfrm>
            <a:off x="6819150" y="2477050"/>
            <a:ext cx="40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Gill Sans"/>
              <a:ea typeface="Gill Sans"/>
              <a:cs typeface="Gill Sans"/>
              <a:sym typeface="Gill Sans"/>
            </a:endParaRPr>
          </a:p>
        </p:txBody>
      </p:sp>
    </p:spTree>
  </p:cSld>
  <p:clrMapOvr>
    <a:masterClrMapping/>
  </p:clrMapOvr>
</p:sld>
</file>

<file path=ppt/theme/theme1.xml><?xml version="1.0" encoding="utf-8"?>
<a:theme xmlns:a="http://schemas.openxmlformats.org/drawingml/2006/main" xmlns:r="http://schemas.openxmlformats.org/officeDocument/2006/relationships" name="Dividend">
  <a:themeElements>
    <a:clrScheme name="Dividend">
      <a:dk1>
        <a:srgbClr val="000000"/>
      </a:dk1>
      <a:lt1>
        <a:srgbClr val="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2021-09-11T06:52:32Z</dcterms:created>
  <dc:creator>Mohit Sethi</dc:creator>
</cp:coreProperties>
</file>